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6"/>
  </p:notesMasterIdLst>
  <p:sldIdLst>
    <p:sldId id="256" r:id="rId4"/>
    <p:sldId id="299" r:id="rId5"/>
    <p:sldId id="266" r:id="rId6"/>
    <p:sldId id="374" r:id="rId7"/>
    <p:sldId id="347" r:id="rId8"/>
    <p:sldId id="348" r:id="rId9"/>
    <p:sldId id="283" r:id="rId10"/>
    <p:sldId id="276" r:id="rId11"/>
    <p:sldId id="267" r:id="rId12"/>
    <p:sldId id="258" r:id="rId13"/>
    <p:sldId id="300" r:id="rId14"/>
    <p:sldId id="344" r:id="rId15"/>
    <p:sldId id="381" r:id="rId16"/>
    <p:sldId id="260" r:id="rId17"/>
    <p:sldId id="382" r:id="rId18"/>
    <p:sldId id="346" r:id="rId19"/>
    <p:sldId id="352" r:id="rId20"/>
    <p:sldId id="383" r:id="rId21"/>
    <p:sldId id="296" r:id="rId22"/>
    <p:sldId id="351" r:id="rId23"/>
    <p:sldId id="261" r:id="rId24"/>
    <p:sldId id="268" r:id="rId25"/>
    <p:sldId id="380" r:id="rId26"/>
    <p:sldId id="378" r:id="rId27"/>
    <p:sldId id="308" r:id="rId28"/>
    <p:sldId id="282" r:id="rId29"/>
    <p:sldId id="345" r:id="rId30"/>
    <p:sldId id="379" r:id="rId31"/>
    <p:sldId id="307" r:id="rId32"/>
    <p:sldId id="372" r:id="rId33"/>
    <p:sldId id="263"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4902F-B85F-49DE-AE5B-1092B46F8DD5}" v="10" dt="2022-11-06T13:07:37.555"/>
    <p1510:client id="{DC335F8D-914A-425A-A479-FEBE962E1E56}" v="22" dt="2022-11-07T02:00:0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 Razzaque" userId="542c8c2ee7c4c1bd" providerId="LiveId" clId="{97A4902F-B85F-49DE-AE5B-1092B46F8DD5}"/>
    <pc:docChg chg="undo custSel modSld">
      <pc:chgData name="M.A. Razzaque" userId="542c8c2ee7c4c1bd" providerId="LiveId" clId="{97A4902F-B85F-49DE-AE5B-1092B46F8DD5}" dt="2022-11-06T13:13:35.685" v="504" actId="20577"/>
      <pc:docMkLst>
        <pc:docMk/>
      </pc:docMkLst>
      <pc:sldChg chg="modSp mod">
        <pc:chgData name="M.A. Razzaque" userId="542c8c2ee7c4c1bd" providerId="LiveId" clId="{97A4902F-B85F-49DE-AE5B-1092B46F8DD5}" dt="2022-11-06T12:55:22.929" v="66" actId="1076"/>
        <pc:sldMkLst>
          <pc:docMk/>
          <pc:sldMk cId="2880690825" sldId="256"/>
        </pc:sldMkLst>
        <pc:spChg chg="mod">
          <ac:chgData name="M.A. Razzaque" userId="542c8c2ee7c4c1bd" providerId="LiveId" clId="{97A4902F-B85F-49DE-AE5B-1092B46F8DD5}" dt="2022-11-06T12:55:19.920" v="65" actId="1076"/>
          <ac:spMkLst>
            <pc:docMk/>
            <pc:sldMk cId="2880690825" sldId="256"/>
            <ac:spMk id="2" creationId="{92F9EF68-F9C8-E1B0-10AE-4DAAA754D287}"/>
          </ac:spMkLst>
        </pc:spChg>
        <pc:picChg chg="mod">
          <ac:chgData name="M.A. Razzaque" userId="542c8c2ee7c4c1bd" providerId="LiveId" clId="{97A4902F-B85F-49DE-AE5B-1092B46F8DD5}" dt="2022-11-06T12:55:22.929" v="66" actId="1076"/>
          <ac:picMkLst>
            <pc:docMk/>
            <pc:sldMk cId="2880690825" sldId="256"/>
            <ac:picMk id="4" creationId="{3CDAF622-2001-A6B9-5315-9CFC34994335}"/>
          </ac:picMkLst>
        </pc:picChg>
      </pc:sldChg>
      <pc:sldChg chg="modSp mod">
        <pc:chgData name="M.A. Razzaque" userId="542c8c2ee7c4c1bd" providerId="LiveId" clId="{97A4902F-B85F-49DE-AE5B-1092B46F8DD5}" dt="2022-11-06T13:03:40.614" v="250" actId="1076"/>
        <pc:sldMkLst>
          <pc:docMk/>
          <pc:sldMk cId="1530112227" sldId="258"/>
        </pc:sldMkLst>
        <pc:spChg chg="mod">
          <ac:chgData name="M.A. Razzaque" userId="542c8c2ee7c4c1bd" providerId="LiveId" clId="{97A4902F-B85F-49DE-AE5B-1092B46F8DD5}" dt="2022-11-06T13:03:40.614" v="250" actId="1076"/>
          <ac:spMkLst>
            <pc:docMk/>
            <pc:sldMk cId="1530112227" sldId="258"/>
            <ac:spMk id="3" creationId="{80136B07-C7AB-7606-2307-A07EEDBD6A19}"/>
          </ac:spMkLst>
        </pc:spChg>
        <pc:picChg chg="mod">
          <ac:chgData name="M.A. Razzaque" userId="542c8c2ee7c4c1bd" providerId="LiveId" clId="{97A4902F-B85F-49DE-AE5B-1092B46F8DD5}" dt="2022-11-06T13:03:38.492" v="249" actId="1076"/>
          <ac:picMkLst>
            <pc:docMk/>
            <pc:sldMk cId="1530112227" sldId="258"/>
            <ac:picMk id="2050" creationId="{BE326311-7631-981C-CF6D-F06AC1F1777A}"/>
          </ac:picMkLst>
        </pc:picChg>
      </pc:sldChg>
      <pc:sldChg chg="addSp modSp mod">
        <pc:chgData name="M.A. Razzaque" userId="542c8c2ee7c4c1bd" providerId="LiveId" clId="{97A4902F-B85F-49DE-AE5B-1092B46F8DD5}" dt="2022-11-06T13:06:17.594" v="406" actId="20577"/>
        <pc:sldMkLst>
          <pc:docMk/>
          <pc:sldMk cId="3073927345" sldId="260"/>
        </pc:sldMkLst>
        <pc:spChg chg="mod">
          <ac:chgData name="M.A. Razzaque" userId="542c8c2ee7c4c1bd" providerId="LiveId" clId="{97A4902F-B85F-49DE-AE5B-1092B46F8DD5}" dt="2022-11-06T13:04:36.678" v="259" actId="1076"/>
          <ac:spMkLst>
            <pc:docMk/>
            <pc:sldMk cId="3073927345" sldId="260"/>
            <ac:spMk id="3" creationId="{80D6B9E4-565F-8D9C-2081-E46AD100387F}"/>
          </ac:spMkLst>
        </pc:spChg>
        <pc:spChg chg="add mod">
          <ac:chgData name="M.A. Razzaque" userId="542c8c2ee7c4c1bd" providerId="LiveId" clId="{97A4902F-B85F-49DE-AE5B-1092B46F8DD5}" dt="2022-11-06T13:06:17.594" v="406" actId="20577"/>
          <ac:spMkLst>
            <pc:docMk/>
            <pc:sldMk cId="3073927345" sldId="260"/>
            <ac:spMk id="4" creationId="{AC85513F-EFBF-4166-29E3-E5BB0C81FDE9}"/>
          </ac:spMkLst>
        </pc:spChg>
      </pc:sldChg>
      <pc:sldChg chg="modSp mod">
        <pc:chgData name="M.A. Razzaque" userId="542c8c2ee7c4c1bd" providerId="LiveId" clId="{97A4902F-B85F-49DE-AE5B-1092B46F8DD5}" dt="2022-11-06T13:10:25.827" v="427" actId="1076"/>
        <pc:sldMkLst>
          <pc:docMk/>
          <pc:sldMk cId="1986867550" sldId="261"/>
        </pc:sldMkLst>
        <pc:spChg chg="mod">
          <ac:chgData name="M.A. Razzaque" userId="542c8c2ee7c4c1bd" providerId="LiveId" clId="{97A4902F-B85F-49DE-AE5B-1092B46F8DD5}" dt="2022-11-06T13:10:25.827" v="427" actId="1076"/>
          <ac:spMkLst>
            <pc:docMk/>
            <pc:sldMk cId="1986867550" sldId="261"/>
            <ac:spMk id="3" creationId="{80136B07-C7AB-7606-2307-A07EEDBD6A19}"/>
          </ac:spMkLst>
        </pc:spChg>
      </pc:sldChg>
      <pc:sldChg chg="modSp mod">
        <pc:chgData name="M.A. Razzaque" userId="542c8c2ee7c4c1bd" providerId="LiveId" clId="{97A4902F-B85F-49DE-AE5B-1092B46F8DD5}" dt="2022-11-06T13:11:44.533" v="428" actId="20577"/>
        <pc:sldMkLst>
          <pc:docMk/>
          <pc:sldMk cId="1166879423" sldId="263"/>
        </pc:sldMkLst>
        <pc:spChg chg="mod">
          <ac:chgData name="M.A. Razzaque" userId="542c8c2ee7c4c1bd" providerId="LiveId" clId="{97A4902F-B85F-49DE-AE5B-1092B46F8DD5}" dt="2022-11-06T13:11:44.533" v="428" actId="20577"/>
          <ac:spMkLst>
            <pc:docMk/>
            <pc:sldMk cId="1166879423" sldId="263"/>
            <ac:spMk id="3" creationId="{80D6B9E4-565F-8D9C-2081-E46AD100387F}"/>
          </ac:spMkLst>
        </pc:spChg>
      </pc:sldChg>
      <pc:sldChg chg="addSp delSp modSp mod setBg">
        <pc:chgData name="M.A. Razzaque" userId="542c8c2ee7c4c1bd" providerId="LiveId" clId="{97A4902F-B85F-49DE-AE5B-1092B46F8DD5}" dt="2022-11-06T12:48:14.957" v="54" actId="1076"/>
        <pc:sldMkLst>
          <pc:docMk/>
          <pc:sldMk cId="3980494652" sldId="266"/>
        </pc:sldMkLst>
        <pc:spChg chg="mod ord">
          <ac:chgData name="M.A. Razzaque" userId="542c8c2ee7c4c1bd" providerId="LiveId" clId="{97A4902F-B85F-49DE-AE5B-1092B46F8DD5}" dt="2022-11-06T12:47:27.332" v="51" actId="26606"/>
          <ac:spMkLst>
            <pc:docMk/>
            <pc:sldMk cId="3980494652" sldId="266"/>
            <ac:spMk id="2" creationId="{F661FCDD-FFA6-606D-CECE-016E957A703F}"/>
          </ac:spMkLst>
        </pc:spChg>
        <pc:spChg chg="add mod">
          <ac:chgData name="M.A. Razzaque" userId="542c8c2ee7c4c1bd" providerId="LiveId" clId="{97A4902F-B85F-49DE-AE5B-1092B46F8DD5}" dt="2022-11-06T12:48:14.957" v="54" actId="1076"/>
          <ac:spMkLst>
            <pc:docMk/>
            <pc:sldMk cId="3980494652" sldId="266"/>
            <ac:spMk id="3" creationId="{AF0DE0D5-3B8C-5DAC-E886-3DD57C43F581}"/>
          </ac:spMkLst>
        </pc:spChg>
        <pc:spChg chg="mod">
          <ac:chgData name="M.A. Razzaque" userId="542c8c2ee7c4c1bd" providerId="LiveId" clId="{97A4902F-B85F-49DE-AE5B-1092B46F8DD5}" dt="2022-11-06T12:47:27.332" v="51" actId="26606"/>
          <ac:spMkLst>
            <pc:docMk/>
            <pc:sldMk cId="3980494652" sldId="266"/>
            <ac:spMk id="7" creationId="{4DE98D4E-5262-5001-771F-33C64754539B}"/>
          </ac:spMkLst>
        </pc:spChg>
        <pc:spChg chg="del mod ord">
          <ac:chgData name="M.A. Razzaque" userId="542c8c2ee7c4c1bd" providerId="LiveId" clId="{97A4902F-B85F-49DE-AE5B-1092B46F8DD5}" dt="2022-11-06T12:47:30.932" v="52" actId="21"/>
          <ac:spMkLst>
            <pc:docMk/>
            <pc:sldMk cId="3980494652" sldId="266"/>
            <ac:spMk id="8" creationId="{07E35D52-4317-49D2-6DD0-CEA7883C2C2E}"/>
          </ac:spMkLst>
        </pc:spChg>
        <pc:spChg chg="add del">
          <ac:chgData name="M.A. Razzaque" userId="542c8c2ee7c4c1bd" providerId="LiveId" clId="{97A4902F-B85F-49DE-AE5B-1092B46F8DD5}" dt="2022-11-06T12:47:27.332" v="51" actId="26606"/>
          <ac:spMkLst>
            <pc:docMk/>
            <pc:sldMk cId="3980494652" sldId="266"/>
            <ac:spMk id="13" creationId="{DB66F6E8-4D4A-4907-940A-774703A2D0FE}"/>
          </ac:spMkLst>
        </pc:spChg>
        <pc:spChg chg="add del">
          <ac:chgData name="M.A. Razzaque" userId="542c8c2ee7c4c1bd" providerId="LiveId" clId="{97A4902F-B85F-49DE-AE5B-1092B46F8DD5}" dt="2022-11-06T12:47:27.332" v="51" actId="26606"/>
          <ac:spMkLst>
            <pc:docMk/>
            <pc:sldMk cId="3980494652" sldId="266"/>
            <ac:spMk id="15" creationId="{8F1F5A56-E82B-4FD5-9025-B72896FFBB6D}"/>
          </ac:spMkLst>
        </pc:spChg>
        <pc:picChg chg="mod">
          <ac:chgData name="M.A. Razzaque" userId="542c8c2ee7c4c1bd" providerId="LiveId" clId="{97A4902F-B85F-49DE-AE5B-1092B46F8DD5}" dt="2022-11-06T12:47:27.332" v="51" actId="26606"/>
          <ac:picMkLst>
            <pc:docMk/>
            <pc:sldMk cId="3980494652" sldId="266"/>
            <ac:picMk id="4" creationId="{FB94239A-66BD-6CAD-F4EA-2ECB41AC37E7}"/>
          </ac:picMkLst>
        </pc:picChg>
        <pc:picChg chg="mod">
          <ac:chgData name="M.A. Razzaque" userId="542c8c2ee7c4c1bd" providerId="LiveId" clId="{97A4902F-B85F-49DE-AE5B-1092B46F8DD5}" dt="2022-11-06T12:47:27.332" v="51" actId="26606"/>
          <ac:picMkLst>
            <pc:docMk/>
            <pc:sldMk cId="3980494652" sldId="266"/>
            <ac:picMk id="6" creationId="{77C8A30D-CD5F-6469-B630-3B672C0C8F73}"/>
          </ac:picMkLst>
        </pc:picChg>
      </pc:sldChg>
      <pc:sldChg chg="modSp mod">
        <pc:chgData name="M.A. Razzaque" userId="542c8c2ee7c4c1bd" providerId="LiveId" clId="{97A4902F-B85F-49DE-AE5B-1092B46F8DD5}" dt="2022-11-06T13:02:54.970" v="225" actId="20577"/>
        <pc:sldMkLst>
          <pc:docMk/>
          <pc:sldMk cId="535090477" sldId="276"/>
        </pc:sldMkLst>
        <pc:spChg chg="mod">
          <ac:chgData name="M.A. Razzaque" userId="542c8c2ee7c4c1bd" providerId="LiveId" clId="{97A4902F-B85F-49DE-AE5B-1092B46F8DD5}" dt="2022-11-06T13:02:54.970" v="225" actId="20577"/>
          <ac:spMkLst>
            <pc:docMk/>
            <pc:sldMk cId="535090477" sldId="276"/>
            <ac:spMk id="3" creationId="{EC679EA7-4FD3-1CAF-12A5-78B235A0A4B2}"/>
          </ac:spMkLst>
        </pc:spChg>
      </pc:sldChg>
      <pc:sldChg chg="addSp delSp modSp mod setBg">
        <pc:chgData name="M.A. Razzaque" userId="542c8c2ee7c4c1bd" providerId="LiveId" clId="{97A4902F-B85F-49DE-AE5B-1092B46F8DD5}" dt="2022-11-06T13:02:36.872" v="218" actId="6549"/>
        <pc:sldMkLst>
          <pc:docMk/>
          <pc:sldMk cId="26384563" sldId="283"/>
        </pc:sldMkLst>
        <pc:spChg chg="mod">
          <ac:chgData name="M.A. Razzaque" userId="542c8c2ee7c4c1bd" providerId="LiveId" clId="{97A4902F-B85F-49DE-AE5B-1092B46F8DD5}" dt="2022-11-06T12:58:57.749" v="95" actId="1076"/>
          <ac:spMkLst>
            <pc:docMk/>
            <pc:sldMk cId="26384563" sldId="283"/>
            <ac:spMk id="2" creationId="{8204A075-026C-1F09-65B3-AABE5BA50BC7}"/>
          </ac:spMkLst>
        </pc:spChg>
        <pc:spChg chg="add mod">
          <ac:chgData name="M.A. Razzaque" userId="542c8c2ee7c4c1bd" providerId="LiveId" clId="{97A4902F-B85F-49DE-AE5B-1092B46F8DD5}" dt="2022-11-06T13:02:36.872" v="218" actId="6549"/>
          <ac:spMkLst>
            <pc:docMk/>
            <pc:sldMk cId="26384563" sldId="283"/>
            <ac:spMk id="3" creationId="{1F6868CF-7C38-81C3-7A91-B10CC60478C7}"/>
          </ac:spMkLst>
        </pc:spChg>
        <pc:spChg chg="add">
          <ac:chgData name="M.A. Razzaque" userId="542c8c2ee7c4c1bd" providerId="LiveId" clId="{97A4902F-B85F-49DE-AE5B-1092B46F8DD5}" dt="2022-11-06T12:58:23.350" v="84" actId="26606"/>
          <ac:spMkLst>
            <pc:docMk/>
            <pc:sldMk cId="26384563" sldId="283"/>
            <ac:spMk id="9" creationId="{2B566528-1B12-4246-9431-5C2D7D081168}"/>
          </ac:spMkLst>
        </pc:spChg>
        <pc:grpChg chg="add">
          <ac:chgData name="M.A. Razzaque" userId="542c8c2ee7c4c1bd" providerId="LiveId" clId="{97A4902F-B85F-49DE-AE5B-1092B46F8DD5}" dt="2022-11-06T12:58:23.350" v="84" actId="26606"/>
          <ac:grpSpMkLst>
            <pc:docMk/>
            <pc:sldMk cId="26384563" sldId="283"/>
            <ac:grpSpMk id="11" creationId="{828A5161-06F1-46CF-8AD7-844680A59E13}"/>
          </ac:grpSpMkLst>
        </pc:grpChg>
        <pc:grpChg chg="add">
          <ac:chgData name="M.A. Razzaque" userId="542c8c2ee7c4c1bd" providerId="LiveId" clId="{97A4902F-B85F-49DE-AE5B-1092B46F8DD5}" dt="2022-11-06T12:58:23.350" v="84" actId="26606"/>
          <ac:grpSpMkLst>
            <pc:docMk/>
            <pc:sldMk cId="26384563" sldId="283"/>
            <ac:grpSpMk id="15" creationId="{5995D10D-E9C9-47DB-AE7E-801FEF38F5C9}"/>
          </ac:grpSpMkLst>
        </pc:grpChg>
        <pc:graphicFrameChg chg="del">
          <ac:chgData name="M.A. Razzaque" userId="542c8c2ee7c4c1bd" providerId="LiveId" clId="{97A4902F-B85F-49DE-AE5B-1092B46F8DD5}" dt="2022-11-06T12:57:50.098" v="71" actId="11529"/>
          <ac:graphicFrameMkLst>
            <pc:docMk/>
            <pc:sldMk cId="26384563" sldId="283"/>
            <ac:graphicFrameMk id="5" creationId="{05AA793C-7581-8F77-1DCB-498798006098}"/>
          </ac:graphicFrameMkLst>
        </pc:graphicFrameChg>
        <pc:picChg chg="add mod">
          <ac:chgData name="M.A. Razzaque" userId="542c8c2ee7c4c1bd" providerId="LiveId" clId="{97A4902F-B85F-49DE-AE5B-1092B46F8DD5}" dt="2022-11-06T12:59:03.880" v="98" actId="1076"/>
          <ac:picMkLst>
            <pc:docMk/>
            <pc:sldMk cId="26384563" sldId="283"/>
            <ac:picMk id="4" creationId="{764F78AD-02B1-72B8-32D0-B13A2FA6D872}"/>
          </ac:picMkLst>
        </pc:picChg>
      </pc:sldChg>
      <pc:sldChg chg="addSp delSp modSp mod">
        <pc:chgData name="M.A. Razzaque" userId="542c8c2ee7c4c1bd" providerId="LiveId" clId="{97A4902F-B85F-49DE-AE5B-1092B46F8DD5}" dt="2022-11-06T13:09:13.075" v="416" actId="207"/>
        <pc:sldMkLst>
          <pc:docMk/>
          <pc:sldMk cId="2715188937" sldId="294"/>
        </pc:sldMkLst>
        <pc:spChg chg="mod">
          <ac:chgData name="M.A. Razzaque" userId="542c8c2ee7c4c1bd" providerId="LiveId" clId="{97A4902F-B85F-49DE-AE5B-1092B46F8DD5}" dt="2022-11-06T13:09:13.075" v="416" actId="207"/>
          <ac:spMkLst>
            <pc:docMk/>
            <pc:sldMk cId="2715188937" sldId="294"/>
            <ac:spMk id="2" creationId="{D5CC8D26-FB8F-EFA8-32A6-6266F88C69CF}"/>
          </ac:spMkLst>
        </pc:spChg>
        <pc:spChg chg="del">
          <ac:chgData name="M.A. Razzaque" userId="542c8c2ee7c4c1bd" providerId="LiveId" clId="{97A4902F-B85F-49DE-AE5B-1092B46F8DD5}" dt="2022-11-06T13:09:03.892" v="415" actId="26606"/>
          <ac:spMkLst>
            <pc:docMk/>
            <pc:sldMk cId="2715188937" sldId="294"/>
            <ac:spMk id="9" creationId="{B819A166-7571-4003-A6B8-B62034C3ED30}"/>
          </ac:spMkLst>
        </pc:spChg>
        <pc:spChg chg="add">
          <ac:chgData name="M.A. Razzaque" userId="542c8c2ee7c4c1bd" providerId="LiveId" clId="{97A4902F-B85F-49DE-AE5B-1092B46F8DD5}" dt="2022-11-06T13:09:03.892" v="415" actId="26606"/>
          <ac:spMkLst>
            <pc:docMk/>
            <pc:sldMk cId="2715188937" sldId="294"/>
            <ac:spMk id="14" creationId="{DCC231C8-C761-4B31-9B1C-C6D19248C6B3}"/>
          </ac:spMkLst>
        </pc:spChg>
        <pc:graphicFrameChg chg="mod modGraphic">
          <ac:chgData name="M.A. Razzaque" userId="542c8c2ee7c4c1bd" providerId="LiveId" clId="{97A4902F-B85F-49DE-AE5B-1092B46F8DD5}" dt="2022-11-06T13:09:03.892" v="415" actId="26606"/>
          <ac:graphicFrameMkLst>
            <pc:docMk/>
            <pc:sldMk cId="2715188937" sldId="294"/>
            <ac:graphicFrameMk id="5" creationId="{1F4A0DC8-5BB6-8D34-2D34-898041712A7B}"/>
          </ac:graphicFrameMkLst>
        </pc:graphicFrameChg>
      </pc:sldChg>
      <pc:sldChg chg="modSp mod">
        <pc:chgData name="M.A. Razzaque" userId="542c8c2ee7c4c1bd" providerId="LiveId" clId="{97A4902F-B85F-49DE-AE5B-1092B46F8DD5}" dt="2022-11-06T13:09:52.761" v="423" actId="1076"/>
        <pc:sldMkLst>
          <pc:docMk/>
          <pc:sldMk cId="3257800353" sldId="296"/>
        </pc:sldMkLst>
        <pc:graphicFrameChg chg="mod">
          <ac:chgData name="M.A. Razzaque" userId="542c8c2ee7c4c1bd" providerId="LiveId" clId="{97A4902F-B85F-49DE-AE5B-1092B46F8DD5}" dt="2022-11-06T13:09:31.104" v="419" actId="14100"/>
          <ac:graphicFrameMkLst>
            <pc:docMk/>
            <pc:sldMk cId="3257800353" sldId="296"/>
            <ac:graphicFrameMk id="4" creationId="{7FCD3B5F-1BD3-1DB9-5FDA-CAC03E77274D}"/>
          </ac:graphicFrameMkLst>
        </pc:graphicFrameChg>
        <pc:picChg chg="mod modCrop">
          <ac:chgData name="M.A. Razzaque" userId="542c8c2ee7c4c1bd" providerId="LiveId" clId="{97A4902F-B85F-49DE-AE5B-1092B46F8DD5}" dt="2022-11-06T13:09:52.761" v="423" actId="1076"/>
          <ac:picMkLst>
            <pc:docMk/>
            <pc:sldMk cId="3257800353" sldId="296"/>
            <ac:picMk id="5" creationId="{13FD5E15-46D5-5B1B-337C-66C204D44977}"/>
          </ac:picMkLst>
        </pc:picChg>
      </pc:sldChg>
      <pc:sldChg chg="addSp delSp modSp mod setBg">
        <pc:chgData name="M.A. Razzaque" userId="542c8c2ee7c4c1bd" providerId="LiveId" clId="{97A4902F-B85F-49DE-AE5B-1092B46F8DD5}" dt="2022-11-06T12:55:11.946" v="64" actId="1440"/>
        <pc:sldMkLst>
          <pc:docMk/>
          <pc:sldMk cId="1098616129" sldId="299"/>
        </pc:sldMkLst>
        <pc:spChg chg="mod">
          <ac:chgData name="M.A. Razzaque" userId="542c8c2ee7c4c1bd" providerId="LiveId" clId="{97A4902F-B85F-49DE-AE5B-1092B46F8DD5}" dt="2022-11-06T12:54:26.823" v="59" actId="26606"/>
          <ac:spMkLst>
            <pc:docMk/>
            <pc:sldMk cId="1098616129" sldId="299"/>
            <ac:spMk id="2" creationId="{1090C300-EAB4-8390-D830-F1B525649D44}"/>
          </ac:spMkLst>
        </pc:spChg>
        <pc:spChg chg="add del">
          <ac:chgData name="M.A. Razzaque" userId="542c8c2ee7c4c1bd" providerId="LiveId" clId="{97A4902F-B85F-49DE-AE5B-1092B46F8DD5}" dt="2022-11-06T12:54:26.823" v="59" actId="26606"/>
          <ac:spMkLst>
            <pc:docMk/>
            <pc:sldMk cId="1098616129" sldId="299"/>
            <ac:spMk id="10" creationId="{1E020063-2385-44AC-BD67-258E1F0B9FCE}"/>
          </ac:spMkLst>
        </pc:spChg>
        <pc:spChg chg="add del">
          <ac:chgData name="M.A. Razzaque" userId="542c8c2ee7c4c1bd" providerId="LiveId" clId="{97A4902F-B85F-49DE-AE5B-1092B46F8DD5}" dt="2022-11-06T12:54:26.823" v="59" actId="26606"/>
          <ac:spMkLst>
            <pc:docMk/>
            <pc:sldMk cId="1098616129" sldId="299"/>
            <ac:spMk id="12" creationId="{7E014A0B-5338-4077-AFE9-A90D04D4492B}"/>
          </ac:spMkLst>
        </pc:spChg>
        <pc:grpChg chg="add del">
          <ac:chgData name="M.A. Razzaque" userId="542c8c2ee7c4c1bd" providerId="LiveId" clId="{97A4902F-B85F-49DE-AE5B-1092B46F8DD5}" dt="2022-11-06T12:54:26.823" v="59" actId="26606"/>
          <ac:grpSpMkLst>
            <pc:docMk/>
            <pc:sldMk cId="1098616129" sldId="299"/>
            <ac:grpSpMk id="14" creationId="{78127680-150F-4A90-9950-F66392578116}"/>
          </ac:grpSpMkLst>
        </pc:grpChg>
        <pc:grpChg chg="add del">
          <ac:chgData name="M.A. Razzaque" userId="542c8c2ee7c4c1bd" providerId="LiveId" clId="{97A4902F-B85F-49DE-AE5B-1092B46F8DD5}" dt="2022-11-06T12:54:26.823" v="59" actId="26606"/>
          <ac:grpSpMkLst>
            <pc:docMk/>
            <pc:sldMk cId="1098616129" sldId="299"/>
            <ac:grpSpMk id="20" creationId="{466920E5-8640-4C24-A775-8647637094A7}"/>
          </ac:grpSpMkLst>
        </pc:grpChg>
        <pc:graphicFrameChg chg="mod ord modGraphic">
          <ac:chgData name="M.A. Razzaque" userId="542c8c2ee7c4c1bd" providerId="LiveId" clId="{97A4902F-B85F-49DE-AE5B-1092B46F8DD5}" dt="2022-11-06T12:54:26.823" v="59" actId="26606"/>
          <ac:graphicFrameMkLst>
            <pc:docMk/>
            <pc:sldMk cId="1098616129" sldId="299"/>
            <ac:graphicFrameMk id="5" creationId="{8C6BC4F9-38DA-C352-F7C6-09B8F60F5002}"/>
          </ac:graphicFrameMkLst>
        </pc:graphicFrameChg>
        <pc:picChg chg="add mod modCrop">
          <ac:chgData name="M.A. Razzaque" userId="542c8c2ee7c4c1bd" providerId="LiveId" clId="{97A4902F-B85F-49DE-AE5B-1092B46F8DD5}" dt="2022-11-06T12:55:11.946" v="64" actId="1440"/>
          <ac:picMkLst>
            <pc:docMk/>
            <pc:sldMk cId="1098616129" sldId="299"/>
            <ac:picMk id="3" creationId="{13013FCE-4DA1-5932-9EBB-171D76FC7CCE}"/>
          </ac:picMkLst>
        </pc:picChg>
        <pc:picChg chg="del">
          <ac:chgData name="M.A. Razzaque" userId="542c8c2ee7c4c1bd" providerId="LiveId" clId="{97A4902F-B85F-49DE-AE5B-1092B46F8DD5}" dt="2022-11-06T12:54:07.970" v="55" actId="478"/>
          <ac:picMkLst>
            <pc:docMk/>
            <pc:sldMk cId="1098616129" sldId="299"/>
            <ac:picMk id="4" creationId="{08D1EF6F-3AA9-D3EE-DE70-3B0AB225FE8E}"/>
          </ac:picMkLst>
        </pc:picChg>
      </pc:sldChg>
      <pc:sldChg chg="addSp delSp modSp mod setBg">
        <pc:chgData name="M.A. Razzaque" userId="542c8c2ee7c4c1bd" providerId="LiveId" clId="{97A4902F-B85F-49DE-AE5B-1092B46F8DD5}" dt="2022-11-06T13:04:00.606" v="253" actId="26606"/>
        <pc:sldMkLst>
          <pc:docMk/>
          <pc:sldMk cId="429475420" sldId="300"/>
        </pc:sldMkLst>
        <pc:spChg chg="mod">
          <ac:chgData name="M.A. Razzaque" userId="542c8c2ee7c4c1bd" providerId="LiveId" clId="{97A4902F-B85F-49DE-AE5B-1092B46F8DD5}" dt="2022-11-06T13:04:00.606" v="253" actId="26606"/>
          <ac:spMkLst>
            <pc:docMk/>
            <pc:sldMk cId="429475420" sldId="300"/>
            <ac:spMk id="2" creationId="{AF277A08-5837-841D-7528-7A73634C99A4}"/>
          </ac:spMkLst>
        </pc:spChg>
        <pc:spChg chg="add del">
          <ac:chgData name="M.A. Razzaque" userId="542c8c2ee7c4c1bd" providerId="LiveId" clId="{97A4902F-B85F-49DE-AE5B-1092B46F8DD5}" dt="2022-11-06T13:04:00.606" v="252" actId="26606"/>
          <ac:spMkLst>
            <pc:docMk/>
            <pc:sldMk cId="429475420" sldId="300"/>
            <ac:spMk id="10" creationId="{A5711A0E-A428-4ED1-96CB-33D69FD842E4}"/>
          </ac:spMkLst>
        </pc:spChg>
        <pc:spChg chg="add">
          <ac:chgData name="M.A. Razzaque" userId="542c8c2ee7c4c1bd" providerId="LiveId" clId="{97A4902F-B85F-49DE-AE5B-1092B46F8DD5}" dt="2022-11-06T13:04:00.606" v="253" actId="26606"/>
          <ac:spMkLst>
            <pc:docMk/>
            <pc:sldMk cId="429475420" sldId="300"/>
            <ac:spMk id="12" creationId="{53F29798-D584-4792-9B62-3F5F5C36D619}"/>
          </ac:spMkLst>
        </pc:spChg>
        <pc:graphicFrameChg chg="mod">
          <ac:chgData name="M.A. Razzaque" userId="542c8c2ee7c4c1bd" providerId="LiveId" clId="{97A4902F-B85F-49DE-AE5B-1092B46F8DD5}" dt="2022-11-06T13:04:00.606" v="253" actId="26606"/>
          <ac:graphicFrameMkLst>
            <pc:docMk/>
            <pc:sldMk cId="429475420" sldId="300"/>
            <ac:graphicFrameMk id="4" creationId="{21266359-BC88-F1D5-1F52-E9EC64972AF9}"/>
          </ac:graphicFrameMkLst>
        </pc:graphicFrameChg>
        <pc:graphicFrameChg chg="mod">
          <ac:chgData name="M.A. Razzaque" userId="542c8c2ee7c4c1bd" providerId="LiveId" clId="{97A4902F-B85F-49DE-AE5B-1092B46F8DD5}" dt="2022-11-06T13:04:00.606" v="253" actId="26606"/>
          <ac:graphicFrameMkLst>
            <pc:docMk/>
            <pc:sldMk cId="429475420" sldId="300"/>
            <ac:graphicFrameMk id="5" creationId="{024788E6-82EA-DFDD-B5BE-4F9F36BB14D1}"/>
          </ac:graphicFrameMkLst>
        </pc:graphicFrameChg>
      </pc:sldChg>
      <pc:sldChg chg="modSp mod">
        <pc:chgData name="M.A. Razzaque" userId="542c8c2ee7c4c1bd" providerId="LiveId" clId="{97A4902F-B85F-49DE-AE5B-1092B46F8DD5}" dt="2022-11-06T13:07:37.555" v="411" actId="12100"/>
        <pc:sldMkLst>
          <pc:docMk/>
          <pc:sldMk cId="2988348960" sldId="346"/>
        </pc:sldMkLst>
        <pc:graphicFrameChg chg="mod">
          <ac:chgData name="M.A. Razzaque" userId="542c8c2ee7c4c1bd" providerId="LiveId" clId="{97A4902F-B85F-49DE-AE5B-1092B46F8DD5}" dt="2022-11-06T13:07:37.555" v="411" actId="12100"/>
          <ac:graphicFrameMkLst>
            <pc:docMk/>
            <pc:sldMk cId="2988348960" sldId="346"/>
            <ac:graphicFrameMk id="4" creationId="{90E435D2-D424-33DB-3775-96C01D0629D7}"/>
          </ac:graphicFrameMkLst>
        </pc:graphicFrameChg>
      </pc:sldChg>
      <pc:sldChg chg="modSp mod">
        <pc:chgData name="M.A. Razzaque" userId="542c8c2ee7c4c1bd" providerId="LiveId" clId="{97A4902F-B85F-49DE-AE5B-1092B46F8DD5}" dt="2022-11-06T12:56:08.865" v="68" actId="14100"/>
        <pc:sldMkLst>
          <pc:docMk/>
          <pc:sldMk cId="2178220211" sldId="347"/>
        </pc:sldMkLst>
        <pc:spChg chg="mod">
          <ac:chgData name="M.A. Razzaque" userId="542c8c2ee7c4c1bd" providerId="LiveId" clId="{97A4902F-B85F-49DE-AE5B-1092B46F8DD5}" dt="2022-11-06T12:56:00.726" v="67" actId="20577"/>
          <ac:spMkLst>
            <pc:docMk/>
            <pc:sldMk cId="2178220211" sldId="347"/>
            <ac:spMk id="2" creationId="{0D586F7A-8546-90DB-F764-25BBE73123DE}"/>
          </ac:spMkLst>
        </pc:spChg>
        <pc:spChg chg="mod">
          <ac:chgData name="M.A. Razzaque" userId="542c8c2ee7c4c1bd" providerId="LiveId" clId="{97A4902F-B85F-49DE-AE5B-1092B46F8DD5}" dt="2022-11-06T12:30:11.332" v="46" actId="113"/>
          <ac:spMkLst>
            <pc:docMk/>
            <pc:sldMk cId="2178220211" sldId="347"/>
            <ac:spMk id="5" creationId="{CE139908-6448-5693-F795-BCEDF9C23F86}"/>
          </ac:spMkLst>
        </pc:spChg>
        <pc:picChg chg="mod">
          <ac:chgData name="M.A. Razzaque" userId="542c8c2ee7c4c1bd" providerId="LiveId" clId="{97A4902F-B85F-49DE-AE5B-1092B46F8DD5}" dt="2022-11-06T12:56:08.865" v="68" actId="14100"/>
          <ac:picMkLst>
            <pc:docMk/>
            <pc:sldMk cId="2178220211" sldId="347"/>
            <ac:picMk id="4" creationId="{0C726BAC-8125-9E4E-9D10-89EBB37D3D01}"/>
          </ac:picMkLst>
        </pc:picChg>
      </pc:sldChg>
      <pc:sldChg chg="modSp mod">
        <pc:chgData name="M.A. Razzaque" userId="542c8c2ee7c4c1bd" providerId="LiveId" clId="{97A4902F-B85F-49DE-AE5B-1092B46F8DD5}" dt="2022-11-06T12:58:07.842" v="81" actId="14100"/>
        <pc:sldMkLst>
          <pc:docMk/>
          <pc:sldMk cId="880280958" sldId="350"/>
        </pc:sldMkLst>
        <pc:picChg chg="mod">
          <ac:chgData name="M.A. Razzaque" userId="542c8c2ee7c4c1bd" providerId="LiveId" clId="{97A4902F-B85F-49DE-AE5B-1092B46F8DD5}" dt="2022-11-06T12:58:07.842" v="81" actId="14100"/>
          <ac:picMkLst>
            <pc:docMk/>
            <pc:sldMk cId="880280958" sldId="350"/>
            <ac:picMk id="6" creationId="{247CE8B5-86F0-8A30-96F8-2EA30A5DF29F}"/>
          </ac:picMkLst>
        </pc:picChg>
      </pc:sldChg>
      <pc:sldChg chg="modSp mod">
        <pc:chgData name="M.A. Razzaque" userId="542c8c2ee7c4c1bd" providerId="LiveId" clId="{97A4902F-B85F-49DE-AE5B-1092B46F8DD5}" dt="2022-11-06T13:10:06.398" v="425" actId="1076"/>
        <pc:sldMkLst>
          <pc:docMk/>
          <pc:sldMk cId="3580435657" sldId="351"/>
        </pc:sldMkLst>
        <pc:spChg chg="mod">
          <ac:chgData name="M.A. Razzaque" userId="542c8c2ee7c4c1bd" providerId="LiveId" clId="{97A4902F-B85F-49DE-AE5B-1092B46F8DD5}" dt="2022-11-06T13:10:02.616" v="424" actId="1076"/>
          <ac:spMkLst>
            <pc:docMk/>
            <pc:sldMk cId="3580435657" sldId="351"/>
            <ac:spMk id="2" creationId="{37834D19-BBF8-1249-A439-3ABE66B5C62E}"/>
          </ac:spMkLst>
        </pc:spChg>
        <pc:graphicFrameChg chg="mod">
          <ac:chgData name="M.A. Razzaque" userId="542c8c2ee7c4c1bd" providerId="LiveId" clId="{97A4902F-B85F-49DE-AE5B-1092B46F8DD5}" dt="2022-11-06T13:10:06.398" v="425" actId="1076"/>
          <ac:graphicFrameMkLst>
            <pc:docMk/>
            <pc:sldMk cId="3580435657" sldId="351"/>
            <ac:graphicFrameMk id="20" creationId="{159F96D9-D575-724F-B89A-AF5CE052E1D1}"/>
          </ac:graphicFrameMkLst>
        </pc:graphicFrameChg>
      </pc:sldChg>
      <pc:sldChg chg="modSp mod">
        <pc:chgData name="M.A. Razzaque" userId="542c8c2ee7c4c1bd" providerId="LiveId" clId="{97A4902F-B85F-49DE-AE5B-1092B46F8DD5}" dt="2022-11-06T13:08:34.621" v="414" actId="14100"/>
        <pc:sldMkLst>
          <pc:docMk/>
          <pc:sldMk cId="66938025" sldId="352"/>
        </pc:sldMkLst>
        <pc:spChg chg="mod">
          <ac:chgData name="M.A. Razzaque" userId="542c8c2ee7c4c1bd" providerId="LiveId" clId="{97A4902F-B85F-49DE-AE5B-1092B46F8DD5}" dt="2022-11-06T13:08:07.323" v="412" actId="20577"/>
          <ac:spMkLst>
            <pc:docMk/>
            <pc:sldMk cId="66938025" sldId="352"/>
            <ac:spMk id="7" creationId="{12446B83-70A1-D300-FC9A-E1BBE35F6D25}"/>
          </ac:spMkLst>
        </pc:spChg>
        <pc:picChg chg="mod">
          <ac:chgData name="M.A. Razzaque" userId="542c8c2ee7c4c1bd" providerId="LiveId" clId="{97A4902F-B85F-49DE-AE5B-1092B46F8DD5}" dt="2022-11-06T13:08:34.621" v="414" actId="14100"/>
          <ac:picMkLst>
            <pc:docMk/>
            <pc:sldMk cId="66938025" sldId="352"/>
            <ac:picMk id="5" creationId="{2E42ABB9-18E5-D211-3811-591AD6CEF028}"/>
          </ac:picMkLst>
        </pc:picChg>
      </pc:sldChg>
      <pc:sldChg chg="modSp mod">
        <pc:chgData name="M.A. Razzaque" userId="542c8c2ee7c4c1bd" providerId="LiveId" clId="{97A4902F-B85F-49DE-AE5B-1092B46F8DD5}" dt="2022-11-06T13:13:35.685" v="504" actId="20577"/>
        <pc:sldMkLst>
          <pc:docMk/>
          <pc:sldMk cId="265353428" sldId="371"/>
        </pc:sldMkLst>
        <pc:spChg chg="mod">
          <ac:chgData name="M.A. Razzaque" userId="542c8c2ee7c4c1bd" providerId="LiveId" clId="{97A4902F-B85F-49DE-AE5B-1092B46F8DD5}" dt="2022-11-06T13:13:35.685" v="504" actId="20577"/>
          <ac:spMkLst>
            <pc:docMk/>
            <pc:sldMk cId="265353428" sldId="371"/>
            <ac:spMk id="2" creationId="{4EA2DF7A-C81C-BA0A-03CE-B78573C0B720}"/>
          </ac:spMkLst>
        </pc:spChg>
      </pc:sldChg>
    </pc:docChg>
  </pc:docChgLst>
  <pc:docChgLst>
    <pc:chgData name="M.A. Razzaque" userId="542c8c2ee7c4c1bd" providerId="LiveId" clId="{DC335F8D-914A-425A-A479-FEBE962E1E56}"/>
    <pc:docChg chg="undo custSel addSld delSld modSld sldOrd">
      <pc:chgData name="M.A. Razzaque" userId="542c8c2ee7c4c1bd" providerId="LiveId" clId="{DC335F8D-914A-425A-A479-FEBE962E1E56}" dt="2022-11-07T02:01:48.105" v="642"/>
      <pc:docMkLst>
        <pc:docMk/>
      </pc:docMkLst>
      <pc:sldChg chg="addSp modSp mod setBg">
        <pc:chgData name="M.A. Razzaque" userId="542c8c2ee7c4c1bd" providerId="LiveId" clId="{DC335F8D-914A-425A-A479-FEBE962E1E56}" dt="2022-11-06T18:29:05.117" v="101" actId="14100"/>
        <pc:sldMkLst>
          <pc:docMk/>
          <pc:sldMk cId="2880690825" sldId="256"/>
        </pc:sldMkLst>
        <pc:spChg chg="mod">
          <ac:chgData name="M.A. Razzaque" userId="542c8c2ee7c4c1bd" providerId="LiveId" clId="{DC335F8D-914A-425A-A479-FEBE962E1E56}" dt="2022-11-06T18:29:05.117" v="101" actId="14100"/>
          <ac:spMkLst>
            <pc:docMk/>
            <pc:sldMk cId="2880690825" sldId="256"/>
            <ac:spMk id="2" creationId="{92F9EF68-F9C8-E1B0-10AE-4DAAA754D287}"/>
          </ac:spMkLst>
        </pc:spChg>
        <pc:spChg chg="mod">
          <ac:chgData name="M.A. Razzaque" userId="542c8c2ee7c4c1bd" providerId="LiveId" clId="{DC335F8D-914A-425A-A479-FEBE962E1E56}" dt="2022-11-06T18:28:51.318" v="100" actId="1076"/>
          <ac:spMkLst>
            <pc:docMk/>
            <pc:sldMk cId="2880690825" sldId="256"/>
            <ac:spMk id="3" creationId="{4C3F4F48-D1BE-00A3-63F0-38338C8B063F}"/>
          </ac:spMkLst>
        </pc:spChg>
        <pc:spChg chg="add">
          <ac:chgData name="M.A. Razzaque" userId="542c8c2ee7c4c1bd" providerId="LiveId" clId="{DC335F8D-914A-425A-A479-FEBE962E1E56}" dt="2022-11-06T18:09:17.549" v="92" actId="26606"/>
          <ac:spMkLst>
            <pc:docMk/>
            <pc:sldMk cId="2880690825" sldId="256"/>
            <ac:spMk id="10" creationId="{7316481C-0A49-4796-812B-0D64F063B720}"/>
          </ac:spMkLst>
        </pc:spChg>
        <pc:spChg chg="add">
          <ac:chgData name="M.A. Razzaque" userId="542c8c2ee7c4c1bd" providerId="LiveId" clId="{DC335F8D-914A-425A-A479-FEBE962E1E56}" dt="2022-11-06T18:09:17.549" v="92" actId="26606"/>
          <ac:spMkLst>
            <pc:docMk/>
            <pc:sldMk cId="2880690825" sldId="256"/>
            <ac:spMk id="12" creationId="{A5271697-90F1-4A23-8EF2-0179F2EAFACB}"/>
          </ac:spMkLst>
        </pc:spChg>
        <pc:spChg chg="add">
          <ac:chgData name="M.A. Razzaque" userId="542c8c2ee7c4c1bd" providerId="LiveId" clId="{DC335F8D-914A-425A-A479-FEBE962E1E56}" dt="2022-11-06T18:09:17.549" v="92" actId="26606"/>
          <ac:spMkLst>
            <pc:docMk/>
            <pc:sldMk cId="2880690825" sldId="256"/>
            <ac:spMk id="36" creationId="{D9F5512A-48E1-4C07-B75E-3CCC517B6804}"/>
          </ac:spMkLst>
        </pc:spChg>
        <pc:grpChg chg="add">
          <ac:chgData name="M.A. Razzaque" userId="542c8c2ee7c4c1bd" providerId="LiveId" clId="{DC335F8D-914A-425A-A479-FEBE962E1E56}" dt="2022-11-06T18:09:17.549" v="92" actId="26606"/>
          <ac:grpSpMkLst>
            <pc:docMk/>
            <pc:sldMk cId="2880690825" sldId="256"/>
            <ac:grpSpMk id="14" creationId="{0924561D-756D-410B-973A-E68C2552C20C}"/>
          </ac:grpSpMkLst>
        </pc:grpChg>
        <pc:picChg chg="mod ord">
          <ac:chgData name="M.A. Razzaque" userId="542c8c2ee7c4c1bd" providerId="LiveId" clId="{DC335F8D-914A-425A-A479-FEBE962E1E56}" dt="2022-11-06T18:09:17.549" v="92" actId="26606"/>
          <ac:picMkLst>
            <pc:docMk/>
            <pc:sldMk cId="2880690825" sldId="256"/>
            <ac:picMk id="4" creationId="{3CDAF622-2001-A6B9-5315-9CFC34994335}"/>
          </ac:picMkLst>
        </pc:picChg>
        <pc:picChg chg="mod">
          <ac:chgData name="M.A. Razzaque" userId="542c8c2ee7c4c1bd" providerId="LiveId" clId="{DC335F8D-914A-425A-A479-FEBE962E1E56}" dt="2022-11-06T18:09:17.549" v="92" actId="26606"/>
          <ac:picMkLst>
            <pc:docMk/>
            <pc:sldMk cId="2880690825" sldId="256"/>
            <ac:picMk id="5" creationId="{AF690F15-C609-1F30-0270-3209F1C2DE21}"/>
          </ac:picMkLst>
        </pc:picChg>
      </pc:sldChg>
      <pc:sldChg chg="modSp mod">
        <pc:chgData name="M.A. Razzaque" userId="542c8c2ee7c4c1bd" providerId="LiveId" clId="{DC335F8D-914A-425A-A479-FEBE962E1E56}" dt="2022-11-07T00:56:09.459" v="309"/>
        <pc:sldMkLst>
          <pc:docMk/>
          <pc:sldMk cId="1530112227" sldId="258"/>
        </pc:sldMkLst>
        <pc:spChg chg="mod">
          <ac:chgData name="M.A. Razzaque" userId="542c8c2ee7c4c1bd" providerId="LiveId" clId="{DC335F8D-914A-425A-A479-FEBE962E1E56}" dt="2022-11-07T00:56:09.459" v="309"/>
          <ac:spMkLst>
            <pc:docMk/>
            <pc:sldMk cId="1530112227" sldId="258"/>
            <ac:spMk id="3" creationId="{80136B07-C7AB-7606-2307-A07EEDBD6A19}"/>
          </ac:spMkLst>
        </pc:spChg>
        <pc:picChg chg="mod">
          <ac:chgData name="M.A. Razzaque" userId="542c8c2ee7c4c1bd" providerId="LiveId" clId="{DC335F8D-914A-425A-A479-FEBE962E1E56}" dt="2022-11-07T00:45:12.588" v="265" actId="1076"/>
          <ac:picMkLst>
            <pc:docMk/>
            <pc:sldMk cId="1530112227" sldId="258"/>
            <ac:picMk id="2050" creationId="{BE326311-7631-981C-CF6D-F06AC1F1777A}"/>
          </ac:picMkLst>
        </pc:picChg>
      </pc:sldChg>
      <pc:sldChg chg="addSp delSp modSp mod setBg">
        <pc:chgData name="M.A. Razzaque" userId="542c8c2ee7c4c1bd" providerId="LiveId" clId="{DC335F8D-914A-425A-A479-FEBE962E1E56}" dt="2022-11-07T00:41:35.778" v="255" actId="26606"/>
        <pc:sldMkLst>
          <pc:docMk/>
          <pc:sldMk cId="3980494652" sldId="266"/>
        </pc:sldMkLst>
        <pc:spChg chg="mod">
          <ac:chgData name="M.A. Razzaque" userId="542c8c2ee7c4c1bd" providerId="LiveId" clId="{DC335F8D-914A-425A-A479-FEBE962E1E56}" dt="2022-11-07T00:41:35.778" v="255" actId="26606"/>
          <ac:spMkLst>
            <pc:docMk/>
            <pc:sldMk cId="3980494652" sldId="266"/>
            <ac:spMk id="2" creationId="{F661FCDD-FFA6-606D-CECE-016E957A703F}"/>
          </ac:spMkLst>
        </pc:spChg>
        <pc:spChg chg="del">
          <ac:chgData name="M.A. Razzaque" userId="542c8c2ee7c4c1bd" providerId="LiveId" clId="{DC335F8D-914A-425A-A479-FEBE962E1E56}" dt="2022-11-07T00:39:57.704" v="119" actId="478"/>
          <ac:spMkLst>
            <pc:docMk/>
            <pc:sldMk cId="3980494652" sldId="266"/>
            <ac:spMk id="3" creationId="{AF0DE0D5-3B8C-5DAC-E886-3DD57C43F581}"/>
          </ac:spMkLst>
        </pc:spChg>
        <pc:spChg chg="mod">
          <ac:chgData name="M.A. Razzaque" userId="542c8c2ee7c4c1bd" providerId="LiveId" clId="{DC335F8D-914A-425A-A479-FEBE962E1E56}" dt="2022-11-07T00:41:35.778" v="255" actId="26606"/>
          <ac:spMkLst>
            <pc:docMk/>
            <pc:sldMk cId="3980494652" sldId="266"/>
            <ac:spMk id="7" creationId="{4DE98D4E-5262-5001-771F-33C64754539B}"/>
          </ac:spMkLst>
        </pc:spChg>
        <pc:spChg chg="add del mod">
          <ac:chgData name="M.A. Razzaque" userId="542c8c2ee7c4c1bd" providerId="LiveId" clId="{DC335F8D-914A-425A-A479-FEBE962E1E56}" dt="2022-11-07T00:38:54.125" v="103" actId="478"/>
          <ac:spMkLst>
            <pc:docMk/>
            <pc:sldMk cId="3980494652" sldId="266"/>
            <ac:spMk id="8" creationId="{629E5583-5290-F1F7-CC19-86A3FA868B78}"/>
          </ac:spMkLst>
        </pc:spChg>
        <pc:spChg chg="add del">
          <ac:chgData name="M.A. Razzaque" userId="542c8c2ee7c4c1bd" providerId="LiveId" clId="{DC335F8D-914A-425A-A479-FEBE962E1E56}" dt="2022-11-07T00:41:35.778" v="255" actId="26606"/>
          <ac:spMkLst>
            <pc:docMk/>
            <pc:sldMk cId="3980494652" sldId="266"/>
            <ac:spMk id="12" creationId="{5E39A796-BE83-48B1-B33F-35C4A32AAB57}"/>
          </ac:spMkLst>
        </pc:spChg>
        <pc:spChg chg="add del">
          <ac:chgData name="M.A. Razzaque" userId="542c8c2ee7c4c1bd" providerId="LiveId" clId="{DC335F8D-914A-425A-A479-FEBE962E1E56}" dt="2022-11-07T00:41:35.778" v="255" actId="26606"/>
          <ac:spMkLst>
            <pc:docMk/>
            <pc:sldMk cId="3980494652" sldId="266"/>
            <ac:spMk id="14" creationId="{72F84B47-E267-4194-8194-831DB7B5547F}"/>
          </ac:spMkLst>
        </pc:spChg>
        <pc:spChg chg="add del">
          <ac:chgData name="M.A. Razzaque" userId="542c8c2ee7c4c1bd" providerId="LiveId" clId="{DC335F8D-914A-425A-A479-FEBE962E1E56}" dt="2022-11-07T00:41:35.778" v="254" actId="26606"/>
          <ac:spMkLst>
            <pc:docMk/>
            <pc:sldMk cId="3980494652" sldId="266"/>
            <ac:spMk id="19" creationId="{DBC6133C-0615-4CE4-9132-37E609A9BDFA}"/>
          </ac:spMkLst>
        </pc:spChg>
        <pc:spChg chg="add del">
          <ac:chgData name="M.A. Razzaque" userId="542c8c2ee7c4c1bd" providerId="LiveId" clId="{DC335F8D-914A-425A-A479-FEBE962E1E56}" dt="2022-11-07T00:41:35.778" v="254" actId="26606"/>
          <ac:spMkLst>
            <pc:docMk/>
            <pc:sldMk cId="3980494652" sldId="266"/>
            <ac:spMk id="21" creationId="{169CC832-2974-4E8D-90ED-3E2941BA7336}"/>
          </ac:spMkLst>
        </pc:spChg>
        <pc:spChg chg="add del">
          <ac:chgData name="M.A. Razzaque" userId="542c8c2ee7c4c1bd" providerId="LiveId" clId="{DC335F8D-914A-425A-A479-FEBE962E1E56}" dt="2022-11-07T00:41:35.778" v="254" actId="26606"/>
          <ac:spMkLst>
            <pc:docMk/>
            <pc:sldMk cId="3980494652" sldId="266"/>
            <ac:spMk id="23" creationId="{55222F96-971A-4F90-B841-6BAB416C7AC1}"/>
          </ac:spMkLst>
        </pc:spChg>
        <pc:spChg chg="add del">
          <ac:chgData name="M.A. Razzaque" userId="542c8c2ee7c4c1bd" providerId="LiveId" clId="{DC335F8D-914A-425A-A479-FEBE962E1E56}" dt="2022-11-07T00:41:35.778" v="254" actId="26606"/>
          <ac:spMkLst>
            <pc:docMk/>
            <pc:sldMk cId="3980494652" sldId="266"/>
            <ac:spMk id="25" creationId="{08980754-6F4B-43C9-B9BE-127B6BED6586}"/>
          </ac:spMkLst>
        </pc:spChg>
        <pc:spChg chg="add del">
          <ac:chgData name="M.A. Razzaque" userId="542c8c2ee7c4c1bd" providerId="LiveId" clId="{DC335F8D-914A-425A-A479-FEBE962E1E56}" dt="2022-11-07T00:41:35.778" v="254" actId="26606"/>
          <ac:spMkLst>
            <pc:docMk/>
            <pc:sldMk cId="3980494652" sldId="266"/>
            <ac:spMk id="27" creationId="{2C1BBA94-3F40-40AA-8BB9-E69E25E537C1}"/>
          </ac:spMkLst>
        </pc:spChg>
        <pc:spChg chg="add">
          <ac:chgData name="M.A. Razzaque" userId="542c8c2ee7c4c1bd" providerId="LiveId" clId="{DC335F8D-914A-425A-A479-FEBE962E1E56}" dt="2022-11-07T00:41:35.778" v="255" actId="26606"/>
          <ac:spMkLst>
            <pc:docMk/>
            <pc:sldMk cId="3980494652" sldId="266"/>
            <ac:spMk id="29" creationId="{46F7435D-E3DB-47B1-BA61-B00ACC83A9DE}"/>
          </ac:spMkLst>
        </pc:spChg>
        <pc:spChg chg="add">
          <ac:chgData name="M.A. Razzaque" userId="542c8c2ee7c4c1bd" providerId="LiveId" clId="{DC335F8D-914A-425A-A479-FEBE962E1E56}" dt="2022-11-07T00:41:35.778" v="255" actId="26606"/>
          <ac:spMkLst>
            <pc:docMk/>
            <pc:sldMk cId="3980494652" sldId="266"/>
            <ac:spMk id="30" creationId="{F263A0B5-F8C4-4116-809F-78A768EA79A6}"/>
          </ac:spMkLst>
        </pc:spChg>
        <pc:picChg chg="del">
          <ac:chgData name="M.A. Razzaque" userId="542c8c2ee7c4c1bd" providerId="LiveId" clId="{DC335F8D-914A-425A-A479-FEBE962E1E56}" dt="2022-11-07T00:38:49.464" v="102" actId="478"/>
          <ac:picMkLst>
            <pc:docMk/>
            <pc:sldMk cId="3980494652" sldId="266"/>
            <ac:picMk id="4" creationId="{FB94239A-66BD-6CAD-F4EA-2ECB41AC37E7}"/>
          </ac:picMkLst>
        </pc:picChg>
        <pc:picChg chg="mod ord">
          <ac:chgData name="M.A. Razzaque" userId="542c8c2ee7c4c1bd" providerId="LiveId" clId="{DC335F8D-914A-425A-A479-FEBE962E1E56}" dt="2022-11-07T00:41:35.778" v="255" actId="26606"/>
          <ac:picMkLst>
            <pc:docMk/>
            <pc:sldMk cId="3980494652" sldId="266"/>
            <ac:picMk id="6" creationId="{77C8A30D-CD5F-6469-B630-3B672C0C8F73}"/>
          </ac:picMkLst>
        </pc:picChg>
      </pc:sldChg>
      <pc:sldChg chg="modSp mod ord">
        <pc:chgData name="M.A. Razzaque" userId="542c8c2ee7c4c1bd" providerId="LiveId" clId="{DC335F8D-914A-425A-A479-FEBE962E1E56}" dt="2022-11-07T02:01:48.105" v="642"/>
        <pc:sldMkLst>
          <pc:docMk/>
          <pc:sldMk cId="4159163982" sldId="267"/>
        </pc:sldMkLst>
        <pc:spChg chg="mod">
          <ac:chgData name="M.A. Razzaque" userId="542c8c2ee7c4c1bd" providerId="LiveId" clId="{DC335F8D-914A-425A-A479-FEBE962E1E56}" dt="2022-11-07T00:43:38.867" v="258" actId="255"/>
          <ac:spMkLst>
            <pc:docMk/>
            <pc:sldMk cId="4159163982" sldId="267"/>
            <ac:spMk id="2" creationId="{5333775F-EF0B-C0D1-2736-38052C6C64FA}"/>
          </ac:spMkLst>
        </pc:spChg>
      </pc:sldChg>
      <pc:sldChg chg="modSp mod">
        <pc:chgData name="M.A. Razzaque" userId="542c8c2ee7c4c1bd" providerId="LiveId" clId="{DC335F8D-914A-425A-A479-FEBE962E1E56}" dt="2022-11-06T17:50:57.582" v="25" actId="20577"/>
        <pc:sldMkLst>
          <pc:docMk/>
          <pc:sldMk cId="1677028981" sldId="268"/>
        </pc:sldMkLst>
        <pc:spChg chg="mod">
          <ac:chgData name="M.A. Razzaque" userId="542c8c2ee7c4c1bd" providerId="LiveId" clId="{DC335F8D-914A-425A-A479-FEBE962E1E56}" dt="2022-11-06T17:50:57.582" v="25" actId="20577"/>
          <ac:spMkLst>
            <pc:docMk/>
            <pc:sldMk cId="1677028981" sldId="268"/>
            <ac:spMk id="2" creationId="{85E07799-2EB3-CCFB-C19A-ED20737E97A7}"/>
          </ac:spMkLst>
        </pc:spChg>
      </pc:sldChg>
      <pc:sldChg chg="modSp mod">
        <pc:chgData name="M.A. Razzaque" userId="542c8c2ee7c4c1bd" providerId="LiveId" clId="{DC335F8D-914A-425A-A479-FEBE962E1E56}" dt="2022-11-06T17:53:12.800" v="91" actId="14100"/>
        <pc:sldMkLst>
          <pc:docMk/>
          <pc:sldMk cId="3743313619" sldId="282"/>
        </pc:sldMkLst>
        <pc:spChg chg="mod">
          <ac:chgData name="M.A. Razzaque" userId="542c8c2ee7c4c1bd" providerId="LiveId" clId="{DC335F8D-914A-425A-A479-FEBE962E1E56}" dt="2022-11-06T17:53:12.800" v="91" actId="14100"/>
          <ac:spMkLst>
            <pc:docMk/>
            <pc:sldMk cId="3743313619" sldId="282"/>
            <ac:spMk id="2" creationId="{3A25BD4E-84B8-BD25-CB01-129530A20176}"/>
          </ac:spMkLst>
        </pc:spChg>
      </pc:sldChg>
      <pc:sldChg chg="del">
        <pc:chgData name="M.A. Razzaque" userId="542c8c2ee7c4c1bd" providerId="LiveId" clId="{DC335F8D-914A-425A-A479-FEBE962E1E56}" dt="2022-11-07T01:59:11.706" v="638" actId="47"/>
        <pc:sldMkLst>
          <pc:docMk/>
          <pc:sldMk cId="2715188937" sldId="294"/>
        </pc:sldMkLst>
      </pc:sldChg>
      <pc:sldChg chg="modSp mod">
        <pc:chgData name="M.A. Razzaque" userId="542c8c2ee7c4c1bd" providerId="LiveId" clId="{DC335F8D-914A-425A-A479-FEBE962E1E56}" dt="2022-11-06T17:40:35.749" v="2" actId="20577"/>
        <pc:sldMkLst>
          <pc:docMk/>
          <pc:sldMk cId="429475420" sldId="300"/>
        </pc:sldMkLst>
        <pc:spChg chg="mod">
          <ac:chgData name="M.A. Razzaque" userId="542c8c2ee7c4c1bd" providerId="LiveId" clId="{DC335F8D-914A-425A-A479-FEBE962E1E56}" dt="2022-11-06T17:40:35.749" v="2" actId="20577"/>
          <ac:spMkLst>
            <pc:docMk/>
            <pc:sldMk cId="429475420" sldId="300"/>
            <ac:spMk id="2" creationId="{AF277A08-5837-841D-7528-7A73634C99A4}"/>
          </ac:spMkLst>
        </pc:spChg>
      </pc:sldChg>
      <pc:sldChg chg="del">
        <pc:chgData name="M.A. Razzaque" userId="542c8c2ee7c4c1bd" providerId="LiveId" clId="{DC335F8D-914A-425A-A479-FEBE962E1E56}" dt="2022-11-07T01:25:57.998" v="388" actId="47"/>
        <pc:sldMkLst>
          <pc:docMk/>
          <pc:sldMk cId="4045001651" sldId="336"/>
        </pc:sldMkLst>
      </pc:sldChg>
      <pc:sldChg chg="modSp">
        <pc:chgData name="M.A. Razzaque" userId="542c8c2ee7c4c1bd" providerId="LiveId" clId="{DC335F8D-914A-425A-A479-FEBE962E1E56}" dt="2022-11-07T01:21:56.952" v="387" actId="20577"/>
        <pc:sldMkLst>
          <pc:docMk/>
          <pc:sldMk cId="2988348960" sldId="346"/>
        </pc:sldMkLst>
        <pc:graphicFrameChg chg="mod">
          <ac:chgData name="M.A. Razzaque" userId="542c8c2ee7c4c1bd" providerId="LiveId" clId="{DC335F8D-914A-425A-A479-FEBE962E1E56}" dt="2022-11-07T01:21:56.952" v="387" actId="20577"/>
          <ac:graphicFrameMkLst>
            <pc:docMk/>
            <pc:sldMk cId="2988348960" sldId="346"/>
            <ac:graphicFrameMk id="4" creationId="{90E435D2-D424-33DB-3775-96C01D0629D7}"/>
          </ac:graphicFrameMkLst>
        </pc:graphicFrameChg>
      </pc:sldChg>
      <pc:sldChg chg="del">
        <pc:chgData name="M.A. Razzaque" userId="542c8c2ee7c4c1bd" providerId="LiveId" clId="{DC335F8D-914A-425A-A479-FEBE962E1E56}" dt="2022-11-06T17:37:34.845" v="0" actId="47"/>
        <pc:sldMkLst>
          <pc:docMk/>
          <pc:sldMk cId="880280958" sldId="350"/>
        </pc:sldMkLst>
      </pc:sldChg>
      <pc:sldChg chg="modSp mod">
        <pc:chgData name="M.A. Razzaque" userId="542c8c2ee7c4c1bd" providerId="LiveId" clId="{DC335F8D-914A-425A-A479-FEBE962E1E56}" dt="2022-11-07T02:01:18.248" v="640" actId="20577"/>
        <pc:sldMkLst>
          <pc:docMk/>
          <pc:sldMk cId="3580435657" sldId="351"/>
        </pc:sldMkLst>
        <pc:spChg chg="mod">
          <ac:chgData name="M.A. Razzaque" userId="542c8c2ee7c4c1bd" providerId="LiveId" clId="{DC335F8D-914A-425A-A479-FEBE962E1E56}" dt="2022-11-07T02:01:18.248" v="640" actId="20577"/>
          <ac:spMkLst>
            <pc:docMk/>
            <pc:sldMk cId="3580435657" sldId="351"/>
            <ac:spMk id="2" creationId="{37834D19-BBF8-1249-A439-3ABE66B5C62E}"/>
          </ac:spMkLst>
        </pc:spChg>
      </pc:sldChg>
      <pc:sldChg chg="del">
        <pc:chgData name="M.A. Razzaque" userId="542c8c2ee7c4c1bd" providerId="LiveId" clId="{DC335F8D-914A-425A-A479-FEBE962E1E56}" dt="2022-11-07T01:26:50.285" v="389" actId="47"/>
        <pc:sldMkLst>
          <pc:docMk/>
          <pc:sldMk cId="117286019" sldId="370"/>
        </pc:sldMkLst>
      </pc:sldChg>
      <pc:sldChg chg="del">
        <pc:chgData name="M.A. Razzaque" userId="542c8c2ee7c4c1bd" providerId="LiveId" clId="{DC335F8D-914A-425A-A479-FEBE962E1E56}" dt="2022-11-07T01:33:15.932" v="554" actId="47"/>
        <pc:sldMkLst>
          <pc:docMk/>
          <pc:sldMk cId="265353428" sldId="371"/>
        </pc:sldMkLst>
      </pc:sldChg>
      <pc:sldChg chg="addSp delSp modSp mod">
        <pc:chgData name="M.A. Razzaque" userId="542c8c2ee7c4c1bd" providerId="LiveId" clId="{DC335F8D-914A-425A-A479-FEBE962E1E56}" dt="2022-11-07T01:33:11.001" v="553" actId="12100"/>
        <pc:sldMkLst>
          <pc:docMk/>
          <pc:sldMk cId="885275860" sldId="372"/>
        </pc:sldMkLst>
        <pc:spChg chg="mod">
          <ac:chgData name="M.A. Razzaque" userId="542c8c2ee7c4c1bd" providerId="LiveId" clId="{DC335F8D-914A-425A-A479-FEBE962E1E56}" dt="2022-11-07T01:27:43.755" v="436" actId="27636"/>
          <ac:spMkLst>
            <pc:docMk/>
            <pc:sldMk cId="885275860" sldId="372"/>
            <ac:spMk id="2" creationId="{486EF5DE-5A7D-E3FE-5E1D-E7D08B3852FD}"/>
          </ac:spMkLst>
        </pc:spChg>
        <pc:spChg chg="del mod">
          <ac:chgData name="M.A. Razzaque" userId="542c8c2ee7c4c1bd" providerId="LiveId" clId="{DC335F8D-914A-425A-A479-FEBE962E1E56}" dt="2022-11-07T01:33:02.999" v="550" actId="12084"/>
          <ac:spMkLst>
            <pc:docMk/>
            <pc:sldMk cId="885275860" sldId="372"/>
            <ac:spMk id="3" creationId="{C8F2A28A-6BBA-6A22-2541-F2F0350B4335}"/>
          </ac:spMkLst>
        </pc:spChg>
        <pc:graphicFrameChg chg="add mod">
          <ac:chgData name="M.A. Razzaque" userId="542c8c2ee7c4c1bd" providerId="LiveId" clId="{DC335F8D-914A-425A-A479-FEBE962E1E56}" dt="2022-11-07T01:33:11.001" v="553" actId="12100"/>
          <ac:graphicFrameMkLst>
            <pc:docMk/>
            <pc:sldMk cId="885275860" sldId="372"/>
            <ac:graphicFrameMk id="4" creationId="{E4719507-93C2-5506-2B03-3623AD65523F}"/>
          </ac:graphicFrameMkLst>
        </pc:graphicFrameChg>
      </pc:sldChg>
      <pc:sldChg chg="modSp mod">
        <pc:chgData name="M.A. Razzaque" userId="542c8c2ee7c4c1bd" providerId="LiveId" clId="{DC335F8D-914A-425A-A479-FEBE962E1E56}" dt="2022-11-07T00:58:29.346" v="385" actId="1076"/>
        <pc:sldMkLst>
          <pc:docMk/>
          <pc:sldMk cId="2531250991" sldId="381"/>
        </pc:sldMkLst>
        <pc:spChg chg="mod">
          <ac:chgData name="M.A. Razzaque" userId="542c8c2ee7c4c1bd" providerId="LiveId" clId="{DC335F8D-914A-425A-A479-FEBE962E1E56}" dt="2022-11-06T17:43:26.460" v="9" actId="1076"/>
          <ac:spMkLst>
            <pc:docMk/>
            <pc:sldMk cId="2531250991" sldId="381"/>
            <ac:spMk id="2" creationId="{AEAF7BD9-E2BE-87DD-83F2-5B8B94385A89}"/>
          </ac:spMkLst>
        </pc:spChg>
        <pc:spChg chg="mod">
          <ac:chgData name="M.A. Razzaque" userId="542c8c2ee7c4c1bd" providerId="LiveId" clId="{DC335F8D-914A-425A-A479-FEBE962E1E56}" dt="2022-11-07T00:58:29.346" v="385" actId="1076"/>
          <ac:spMkLst>
            <pc:docMk/>
            <pc:sldMk cId="2531250991" sldId="381"/>
            <ac:spMk id="3" creationId="{7EFED671-22D9-D70D-1112-973AF2C38259}"/>
          </ac:spMkLst>
        </pc:spChg>
        <pc:spChg chg="mod">
          <ac:chgData name="M.A. Razzaque" userId="542c8c2ee7c4c1bd" providerId="LiveId" clId="{DC335F8D-914A-425A-A479-FEBE962E1E56}" dt="2022-11-06T17:43:23.159" v="8" actId="14100"/>
          <ac:spMkLst>
            <pc:docMk/>
            <pc:sldMk cId="2531250991" sldId="381"/>
            <ac:spMk id="5" creationId="{E810AA18-37F3-0A47-731B-A67F818E5E46}"/>
          </ac:spMkLst>
        </pc:spChg>
        <pc:spChg chg="mod">
          <ac:chgData name="M.A. Razzaque" userId="542c8c2ee7c4c1bd" providerId="LiveId" clId="{DC335F8D-914A-425A-A479-FEBE962E1E56}" dt="2022-11-07T00:58:25.073" v="384" actId="20577"/>
          <ac:spMkLst>
            <pc:docMk/>
            <pc:sldMk cId="2531250991" sldId="381"/>
            <ac:spMk id="7" creationId="{2AD36478-4A63-A350-4FC1-5DC4A3461DCA}"/>
          </ac:spMkLst>
        </pc:spChg>
      </pc:sldChg>
      <pc:sldChg chg="modSp del mod">
        <pc:chgData name="M.A. Razzaque" userId="542c8c2ee7c4c1bd" providerId="LiveId" clId="{DC335F8D-914A-425A-A479-FEBE962E1E56}" dt="2022-11-06T17:43:00.526" v="5" actId="2696"/>
        <pc:sldMkLst>
          <pc:docMk/>
          <pc:sldMk cId="3445048154" sldId="381"/>
        </pc:sldMkLst>
        <pc:spChg chg="mod">
          <ac:chgData name="M.A. Razzaque" userId="542c8c2ee7c4c1bd" providerId="LiveId" clId="{DC335F8D-914A-425A-A479-FEBE962E1E56}" dt="2022-11-06T17:42:22.572" v="4" actId="20577"/>
          <ac:spMkLst>
            <pc:docMk/>
            <pc:sldMk cId="3445048154" sldId="381"/>
            <ac:spMk id="5" creationId="{E810AA18-37F3-0A47-731B-A67F818E5E46}"/>
          </ac:spMkLst>
        </pc:spChg>
      </pc:sldChg>
      <pc:sldChg chg="addSp delSp modSp new mod setBg">
        <pc:chgData name="M.A. Razzaque" userId="542c8c2ee7c4c1bd" providerId="LiveId" clId="{DC335F8D-914A-425A-A479-FEBE962E1E56}" dt="2022-11-07T01:54:11.024" v="636" actId="26606"/>
        <pc:sldMkLst>
          <pc:docMk/>
          <pc:sldMk cId="2122483369" sldId="382"/>
        </pc:sldMkLst>
        <pc:spChg chg="mod">
          <ac:chgData name="M.A. Razzaque" userId="542c8c2ee7c4c1bd" providerId="LiveId" clId="{DC335F8D-914A-425A-A479-FEBE962E1E56}" dt="2022-11-07T01:54:11.024" v="636" actId="26606"/>
          <ac:spMkLst>
            <pc:docMk/>
            <pc:sldMk cId="2122483369" sldId="382"/>
            <ac:spMk id="2" creationId="{FE656797-EA01-62F8-E9A6-30C7072ECA8F}"/>
          </ac:spMkLst>
        </pc:spChg>
        <pc:spChg chg="del">
          <ac:chgData name="M.A. Razzaque" userId="542c8c2ee7c4c1bd" providerId="LiveId" clId="{DC335F8D-914A-425A-A479-FEBE962E1E56}" dt="2022-11-07T01:52:44.390" v="556" actId="478"/>
          <ac:spMkLst>
            <pc:docMk/>
            <pc:sldMk cId="2122483369" sldId="382"/>
            <ac:spMk id="3" creationId="{5F458406-2D9B-1A2E-5F7D-11DE096B686B}"/>
          </ac:spMkLst>
        </pc:spChg>
        <pc:spChg chg="add del">
          <ac:chgData name="M.A. Razzaque" userId="542c8c2ee7c4c1bd" providerId="LiveId" clId="{DC335F8D-914A-425A-A479-FEBE962E1E56}" dt="2022-11-07T01:54:08.229" v="634" actId="26606"/>
          <ac:spMkLst>
            <pc:docMk/>
            <pc:sldMk cId="2122483369" sldId="382"/>
            <ac:spMk id="10" creationId="{53F29798-D584-4792-9B62-3F5F5C36D619}"/>
          </ac:spMkLst>
        </pc:spChg>
        <pc:spChg chg="add del">
          <ac:chgData name="M.A. Razzaque" userId="542c8c2ee7c4c1bd" providerId="LiveId" clId="{DC335F8D-914A-425A-A479-FEBE962E1E56}" dt="2022-11-07T01:54:11.024" v="636" actId="26606"/>
          <ac:spMkLst>
            <pc:docMk/>
            <pc:sldMk cId="2122483369" sldId="382"/>
            <ac:spMk id="12" creationId="{D4771268-CB57-404A-9271-370EB28F6090}"/>
          </ac:spMkLst>
        </pc:spChg>
        <pc:picChg chg="add mod modCrop">
          <ac:chgData name="M.A. Razzaque" userId="542c8c2ee7c4c1bd" providerId="LiveId" clId="{DC335F8D-914A-425A-A479-FEBE962E1E56}" dt="2022-11-07T01:54:11.024" v="636" actId="26606"/>
          <ac:picMkLst>
            <pc:docMk/>
            <pc:sldMk cId="2122483369" sldId="382"/>
            <ac:picMk id="5" creationId="{5EB9DBE7-6700-7FC6-409B-414247A0E842}"/>
          </ac:picMkLst>
        </pc:picChg>
      </pc:sldChg>
      <pc:sldChg chg="delSp mod">
        <pc:chgData name="M.A. Razzaque" userId="542c8c2ee7c4c1bd" providerId="LiveId" clId="{DC335F8D-914A-425A-A479-FEBE962E1E56}" dt="2022-11-07T01:58:35.768" v="637" actId="478"/>
        <pc:sldMkLst>
          <pc:docMk/>
          <pc:sldMk cId="2699244868" sldId="383"/>
        </pc:sldMkLst>
        <pc:graphicFrameChg chg="del">
          <ac:chgData name="M.A. Razzaque" userId="542c8c2ee7c4c1bd" providerId="LiveId" clId="{DC335F8D-914A-425A-A479-FEBE962E1E56}" dt="2022-11-07T01:58:35.768" v="637" actId="478"/>
          <ac:graphicFrameMkLst>
            <pc:docMk/>
            <pc:sldMk cId="2699244868" sldId="383"/>
            <ac:graphicFrameMk id="6" creationId="{E4101E3E-B12B-470D-BB5B-0C813B7DA59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Projects\2019\UNDP_NSSS\scoring\final_SKB\Ch%203_Prog%20Reform_HAM%20(1-87%20Final).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Projects\2019\UNDP_NSSS\data\error_total_rur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Projects\2019\UNDP_NSSS\scoring\final_SKB\CH%206%20Institutional%20Reform%20Scores_HAM%20(Final).xlsm"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dirty="0"/>
              <a:t>Spending on social security (crore TK)</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SSP!$C$2</c:f>
              <c:strCache>
                <c:ptCount val="1"/>
                <c:pt idx="0">
                  <c:v>Social security budget</c:v>
                </c:pt>
              </c:strCache>
            </c:strRef>
          </c:tx>
          <c:spPr>
            <a:solidFill>
              <a:schemeClr val="accent6">
                <a:lumMod val="75000"/>
              </a:schemeClr>
            </a:solidFill>
            <a:ln>
              <a:noFill/>
            </a:ln>
            <a:effectLst/>
          </c:spPr>
          <c:invertIfNegative val="0"/>
          <c:cat>
            <c:strRef>
              <c:f>SSP!$D$1:$Q$1</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SSP!$D$2:$Q$2</c:f>
              <c:numCache>
                <c:formatCode>General</c:formatCode>
                <c:ptCount val="14"/>
                <c:pt idx="0">
                  <c:v>13845.27</c:v>
                </c:pt>
                <c:pt idx="1">
                  <c:v>16705.809999999998</c:v>
                </c:pt>
                <c:pt idx="2">
                  <c:v>20893.52</c:v>
                </c:pt>
                <c:pt idx="3">
                  <c:v>21975.230000000003</c:v>
                </c:pt>
                <c:pt idx="4">
                  <c:v>23751.54</c:v>
                </c:pt>
                <c:pt idx="5">
                  <c:v>26654.01</c:v>
                </c:pt>
                <c:pt idx="6">
                  <c:v>30630.520000000004</c:v>
                </c:pt>
                <c:pt idx="7">
                  <c:v>35975.050000000003</c:v>
                </c:pt>
                <c:pt idx="8">
                  <c:v>40856.380000000005</c:v>
                </c:pt>
                <c:pt idx="9">
                  <c:v>48527.83</c:v>
                </c:pt>
                <c:pt idx="10">
                  <c:v>64403.83</c:v>
                </c:pt>
                <c:pt idx="11" formatCode="#,##0">
                  <c:v>81865</c:v>
                </c:pt>
                <c:pt idx="12" formatCode="#,##0">
                  <c:v>95683</c:v>
                </c:pt>
                <c:pt idx="13" formatCode="#,##0">
                  <c:v>107614</c:v>
                </c:pt>
              </c:numCache>
            </c:numRef>
          </c:val>
          <c:extLst>
            <c:ext xmlns:c16="http://schemas.microsoft.com/office/drawing/2014/chart" uri="{C3380CC4-5D6E-409C-BE32-E72D297353CC}">
              <c16:uniqueId val="{00000000-AE38-4F20-8A09-8188905FDDCE}"/>
            </c:ext>
          </c:extLst>
        </c:ser>
        <c:dLbls>
          <c:showLegendKey val="0"/>
          <c:showVal val="0"/>
          <c:showCatName val="0"/>
          <c:showSerName val="0"/>
          <c:showPercent val="0"/>
          <c:showBubbleSize val="0"/>
        </c:dLbls>
        <c:gapWidth val="219"/>
        <c:overlap val="-27"/>
        <c:axId val="1105609376"/>
        <c:axId val="1105610552"/>
      </c:barChart>
      <c:catAx>
        <c:axId val="1105609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105610552"/>
        <c:crosses val="autoZero"/>
        <c:auto val="1"/>
        <c:lblAlgn val="ctr"/>
        <c:lblOffset val="100"/>
        <c:noMultiLvlLbl val="0"/>
      </c:catAx>
      <c:valAx>
        <c:axId val="11056105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1105609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dirty="0">
                <a:effectLst/>
              </a:rPr>
              <a:t>Social security expenditure of Bangladesh</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6901067111136656"/>
          <c:y val="0.10963977182605006"/>
          <c:w val="0.6727085847845663"/>
          <c:h val="0.61782728653188945"/>
        </c:manualLayout>
      </c:layout>
      <c:barChart>
        <c:barDir val="col"/>
        <c:grouping val="clustered"/>
        <c:varyColors val="0"/>
        <c:ser>
          <c:idx val="2"/>
          <c:order val="0"/>
          <c:tx>
            <c:strRef>
              <c:f>SSP!$C$4</c:f>
              <c:strCache>
                <c:ptCount val="1"/>
                <c:pt idx="0">
                  <c:v>Social security expenditure (% of budget)</c:v>
                </c:pt>
              </c:strCache>
            </c:strRef>
          </c:tx>
          <c:spPr>
            <a:solidFill>
              <a:schemeClr val="accent1">
                <a:lumMod val="60000"/>
                <a:lumOff val="40000"/>
              </a:schemeClr>
            </a:solidFill>
            <a:ln>
              <a:noFill/>
            </a:ln>
            <a:effectLst/>
          </c:spPr>
          <c:invertIfNegative val="0"/>
          <c:cat>
            <c:strRef>
              <c:f>SSP!$D$1:$Q$1</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SSP!$D$4:$Q$4</c:f>
              <c:numCache>
                <c:formatCode>General</c:formatCode>
                <c:ptCount val="14"/>
                <c:pt idx="0">
                  <c:v>0.1470710643722116</c:v>
                </c:pt>
                <c:pt idx="1">
                  <c:v>0.15115233933208469</c:v>
                </c:pt>
                <c:pt idx="2">
                  <c:v>0.16070578643345562</c:v>
                </c:pt>
                <c:pt idx="3">
                  <c:v>0.13631177386439061</c:v>
                </c:pt>
                <c:pt idx="4">
                  <c:v>0.12545313374813813</c:v>
                </c:pt>
                <c:pt idx="5">
                  <c:v>0.12327149873740877</c:v>
                </c:pt>
                <c:pt idx="6">
                  <c:v>0.12780396214763759</c:v>
                </c:pt>
                <c:pt idx="7">
                  <c:v>0.13597811501899346</c:v>
                </c:pt>
                <c:pt idx="8">
                  <c:v>0.12881377414289949</c:v>
                </c:pt>
                <c:pt idx="9">
                  <c:v>0.13062848759741047</c:v>
                </c:pt>
                <c:pt idx="10">
                  <c:v>0.14553189421997059</c:v>
                </c:pt>
                <c:pt idx="11">
                  <c:v>0.16321521919864745</c:v>
                </c:pt>
                <c:pt idx="12">
                  <c:v>0.17752540901180375</c:v>
                </c:pt>
                <c:pt idx="13">
                  <c:v>0.17826302302043628</c:v>
                </c:pt>
              </c:numCache>
            </c:numRef>
          </c:val>
          <c:extLst>
            <c:ext xmlns:c16="http://schemas.microsoft.com/office/drawing/2014/chart" uri="{C3380CC4-5D6E-409C-BE32-E72D297353CC}">
              <c16:uniqueId val="{00000000-452E-4A2D-9FF1-F90E244F1024}"/>
            </c:ext>
          </c:extLst>
        </c:ser>
        <c:dLbls>
          <c:showLegendKey val="0"/>
          <c:showVal val="0"/>
          <c:showCatName val="0"/>
          <c:showSerName val="0"/>
          <c:showPercent val="0"/>
          <c:showBubbleSize val="0"/>
        </c:dLbls>
        <c:gapWidth val="219"/>
        <c:axId val="1105616824"/>
        <c:axId val="1105615256"/>
      </c:barChart>
      <c:lineChart>
        <c:grouping val="standard"/>
        <c:varyColors val="0"/>
        <c:ser>
          <c:idx val="4"/>
          <c:order val="1"/>
          <c:tx>
            <c:strRef>
              <c:f>SSP!$C$6</c:f>
              <c:strCache>
                <c:ptCount val="1"/>
                <c:pt idx="0">
                  <c:v>Social security expenditure (% of GDP)</c:v>
                </c:pt>
              </c:strCache>
            </c:strRef>
          </c:tx>
          <c:spPr>
            <a:ln w="19050" cap="rnd">
              <a:solidFill>
                <a:schemeClr val="accent2"/>
              </a:solidFill>
              <a:round/>
            </a:ln>
            <a:effectLst/>
          </c:spPr>
          <c:marker>
            <c:symbol val="circle"/>
            <c:size val="6"/>
            <c:spPr>
              <a:solidFill>
                <a:srgbClr val="FF0000"/>
              </a:solidFill>
              <a:ln w="9525">
                <a:solidFill>
                  <a:schemeClr val="accent5"/>
                </a:solidFill>
              </a:ln>
              <a:effectLst/>
            </c:spPr>
          </c:marker>
          <c:cat>
            <c:strRef>
              <c:f>SSP!$D$1:$Q$1</c:f>
              <c:strCache>
                <c:ptCount val="14"/>
                <c:pt idx="0">
                  <c:v>2008-09</c:v>
                </c:pt>
                <c:pt idx="1">
                  <c:v>2009-10</c:v>
                </c:pt>
                <c:pt idx="2">
                  <c:v>2010-11</c:v>
                </c:pt>
                <c:pt idx="3">
                  <c:v>2011-12</c:v>
                </c:pt>
                <c:pt idx="4">
                  <c:v>2012-13</c:v>
                </c:pt>
                <c:pt idx="5">
                  <c:v>2013-14</c:v>
                </c:pt>
                <c:pt idx="6">
                  <c:v>2014-15</c:v>
                </c:pt>
                <c:pt idx="7">
                  <c:v>2015-16</c:v>
                </c:pt>
                <c:pt idx="8">
                  <c:v>2016-17</c:v>
                </c:pt>
                <c:pt idx="9">
                  <c:v>2017-18</c:v>
                </c:pt>
                <c:pt idx="10">
                  <c:v>2018-19</c:v>
                </c:pt>
                <c:pt idx="11">
                  <c:v>2019-20</c:v>
                </c:pt>
                <c:pt idx="12">
                  <c:v>2020-21</c:v>
                </c:pt>
                <c:pt idx="13">
                  <c:v>2021-22</c:v>
                </c:pt>
              </c:strCache>
            </c:strRef>
          </c:cat>
          <c:val>
            <c:numRef>
              <c:f>SSP!$D$6:$Q$6</c:f>
              <c:numCache>
                <c:formatCode>General</c:formatCode>
                <c:ptCount val="14"/>
                <c:pt idx="0">
                  <c:v>2.2514720876569048E-2</c:v>
                </c:pt>
                <c:pt idx="1">
                  <c:v>2.4173237233517629E-2</c:v>
                </c:pt>
                <c:pt idx="2">
                  <c:v>2.6435246455439633E-2</c:v>
                </c:pt>
                <c:pt idx="3">
                  <c:v>2.4022315650470496E-2</c:v>
                </c:pt>
                <c:pt idx="4">
                  <c:v>2.288230970137391E-2</c:v>
                </c:pt>
                <c:pt idx="5">
                  <c:v>2.2569017781541065E-2</c:v>
                </c:pt>
                <c:pt idx="6">
                  <c:v>2.0236865750528545E-2</c:v>
                </c:pt>
                <c:pt idx="7">
                  <c:v>2.0800032609317825E-2</c:v>
                </c:pt>
                <c:pt idx="8">
                  <c:v>2.0887121841092485E-2</c:v>
                </c:pt>
                <c:pt idx="9">
                  <c:v>2.1678726825999552E-2</c:v>
                </c:pt>
                <c:pt idx="10">
                  <c:v>2.5394059641736362E-2</c:v>
                </c:pt>
                <c:pt idx="11">
                  <c:v>2.9178101721495528E-2</c:v>
                </c:pt>
                <c:pt idx="12">
                  <c:v>3.099212167913212E-2</c:v>
                </c:pt>
                <c:pt idx="13">
                  <c:v>3.1137949792247776E-2</c:v>
                </c:pt>
              </c:numCache>
            </c:numRef>
          </c:val>
          <c:smooth val="0"/>
          <c:extLst>
            <c:ext xmlns:c16="http://schemas.microsoft.com/office/drawing/2014/chart" uri="{C3380CC4-5D6E-409C-BE32-E72D297353CC}">
              <c16:uniqueId val="{00000001-452E-4A2D-9FF1-F90E244F1024}"/>
            </c:ext>
          </c:extLst>
        </c:ser>
        <c:dLbls>
          <c:showLegendKey val="0"/>
          <c:showVal val="0"/>
          <c:showCatName val="0"/>
          <c:showSerName val="0"/>
          <c:showPercent val="0"/>
          <c:showBubbleSize val="0"/>
        </c:dLbls>
        <c:marker val="1"/>
        <c:smooth val="0"/>
        <c:axId val="1105613688"/>
        <c:axId val="1105612120"/>
      </c:lineChart>
      <c:catAx>
        <c:axId val="110561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105615256"/>
        <c:crosses val="autoZero"/>
        <c:auto val="1"/>
        <c:lblAlgn val="ctr"/>
        <c:lblOffset val="100"/>
        <c:noMultiLvlLbl val="0"/>
      </c:catAx>
      <c:valAx>
        <c:axId val="1105615256"/>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r>
                  <a:rPr lang="en-US" sz="1400"/>
                  <a:t>% of budget</a:t>
                </a:r>
              </a:p>
            </c:rich>
          </c:tx>
          <c:layout>
            <c:manualLayout>
              <c:xMode val="edge"/>
              <c:yMode val="edge"/>
              <c:x val="2.6763990267639901E-2"/>
              <c:y val="0.3599874869740253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05616824"/>
        <c:crosses val="autoZero"/>
        <c:crossBetween val="between"/>
      </c:valAx>
      <c:valAx>
        <c:axId val="1105612120"/>
        <c:scaling>
          <c:orientation val="minMax"/>
        </c:scaling>
        <c:delete val="0"/>
        <c:axPos val="r"/>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a:t>% of GDP</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105613688"/>
        <c:crosses val="max"/>
        <c:crossBetween val="between"/>
      </c:valAx>
      <c:catAx>
        <c:axId val="1105613688"/>
        <c:scaling>
          <c:orientation val="minMax"/>
        </c:scaling>
        <c:delete val="1"/>
        <c:axPos val="b"/>
        <c:numFmt formatCode="General" sourceLinked="1"/>
        <c:majorTickMark val="out"/>
        <c:minorTickMark val="none"/>
        <c:tickLblPos val="nextTo"/>
        <c:crossAx val="11056121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800">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r>
              <a:rPr lang="en-GB" sz="2000" b="0" dirty="0"/>
              <a:t>Distribution of funds</a:t>
            </a:r>
            <a:r>
              <a:rPr lang="en-GB" sz="2000" b="0" baseline="0" dirty="0"/>
              <a:t> over programme</a:t>
            </a:r>
            <a:r>
              <a:rPr lang="en-GB" sz="2000" b="0" dirty="0"/>
              <a:t> by size</a:t>
            </a:r>
            <a:endParaRPr lang="en-US" sz="2000" b="0" dirty="0"/>
          </a:p>
        </c:rich>
      </c:tx>
      <c:overlay val="0"/>
      <c:spPr>
        <a:noFill/>
        <a:ln>
          <a:noFill/>
        </a:ln>
        <a:effectLst/>
      </c:spPr>
      <c:txPr>
        <a:bodyPr rot="0" spcFirstLastPara="1" vertOverflow="ellipsis" vert="horz" wrap="square" anchor="ctr" anchorCtr="1"/>
        <a:lstStyle/>
        <a:p>
          <a:pPr>
            <a:defRPr sz="20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Sheet9!$H$2</c:f>
              <c:strCache>
                <c:ptCount val="1"/>
                <c:pt idx="0">
                  <c:v>Allocation (crore TK)</c:v>
                </c:pt>
              </c:strCache>
            </c:strRef>
          </c:tx>
          <c:spPr>
            <a:solidFill>
              <a:schemeClr val="accent1"/>
            </a:solidFill>
            <a:ln>
              <a:noFill/>
            </a:ln>
            <a:effectLst/>
          </c:spPr>
          <c:invertIfNegative val="0"/>
          <c:val>
            <c:numRef>
              <c:f>Sheet9!$H$3:$H$119</c:f>
              <c:numCache>
                <c:formatCode>General</c:formatCode>
                <c:ptCount val="117"/>
                <c:pt idx="0">
                  <c:v>26690</c:v>
                </c:pt>
                <c:pt idx="1">
                  <c:v>7970</c:v>
                </c:pt>
                <c:pt idx="2">
                  <c:v>7300</c:v>
                </c:pt>
                <c:pt idx="3">
                  <c:v>6909</c:v>
                </c:pt>
                <c:pt idx="4">
                  <c:v>5000</c:v>
                </c:pt>
                <c:pt idx="5">
                  <c:v>4653.3500000000004</c:v>
                </c:pt>
                <c:pt idx="6">
                  <c:v>3444.54</c:v>
                </c:pt>
                <c:pt idx="7">
                  <c:v>2945.73</c:v>
                </c:pt>
                <c:pt idx="8">
                  <c:v>2800</c:v>
                </c:pt>
                <c:pt idx="9">
                  <c:v>1900</c:v>
                </c:pt>
                <c:pt idx="10">
                  <c:v>1841.14</c:v>
                </c:pt>
                <c:pt idx="11">
                  <c:v>1840.05</c:v>
                </c:pt>
                <c:pt idx="12">
                  <c:v>1820</c:v>
                </c:pt>
                <c:pt idx="13">
                  <c:v>1650</c:v>
                </c:pt>
                <c:pt idx="14">
                  <c:v>1500</c:v>
                </c:pt>
                <c:pt idx="15">
                  <c:v>1500</c:v>
                </c:pt>
                <c:pt idx="16">
                  <c:v>1495.4</c:v>
                </c:pt>
                <c:pt idx="17">
                  <c:v>1461.18</c:v>
                </c:pt>
                <c:pt idx="18">
                  <c:v>1457.16</c:v>
                </c:pt>
                <c:pt idx="19">
                  <c:v>1455.54</c:v>
                </c:pt>
                <c:pt idx="20">
                  <c:v>1450</c:v>
                </c:pt>
                <c:pt idx="21">
                  <c:v>1019.86</c:v>
                </c:pt>
                <c:pt idx="22">
                  <c:v>930</c:v>
                </c:pt>
                <c:pt idx="23">
                  <c:v>900</c:v>
                </c:pt>
                <c:pt idx="24">
                  <c:v>809.3</c:v>
                </c:pt>
                <c:pt idx="25">
                  <c:v>800</c:v>
                </c:pt>
                <c:pt idx="26">
                  <c:v>788.47</c:v>
                </c:pt>
                <c:pt idx="27">
                  <c:v>786.62</c:v>
                </c:pt>
                <c:pt idx="28">
                  <c:v>764.39</c:v>
                </c:pt>
                <c:pt idx="29">
                  <c:v>673</c:v>
                </c:pt>
                <c:pt idx="30">
                  <c:v>668.75</c:v>
                </c:pt>
                <c:pt idx="31">
                  <c:v>645</c:v>
                </c:pt>
                <c:pt idx="32">
                  <c:v>601.4</c:v>
                </c:pt>
                <c:pt idx="33">
                  <c:v>590.75</c:v>
                </c:pt>
                <c:pt idx="34">
                  <c:v>571.99</c:v>
                </c:pt>
                <c:pt idx="35">
                  <c:v>522.69000000000005</c:v>
                </c:pt>
                <c:pt idx="36">
                  <c:v>446.66</c:v>
                </c:pt>
                <c:pt idx="37">
                  <c:v>428.3</c:v>
                </c:pt>
                <c:pt idx="38">
                  <c:v>400</c:v>
                </c:pt>
                <c:pt idx="39">
                  <c:v>350.81</c:v>
                </c:pt>
                <c:pt idx="40">
                  <c:v>337.31</c:v>
                </c:pt>
                <c:pt idx="41">
                  <c:v>330</c:v>
                </c:pt>
                <c:pt idx="42">
                  <c:v>330</c:v>
                </c:pt>
                <c:pt idx="43">
                  <c:v>296.07</c:v>
                </c:pt>
                <c:pt idx="44">
                  <c:v>276.64999999999998</c:v>
                </c:pt>
                <c:pt idx="45">
                  <c:v>264.8</c:v>
                </c:pt>
                <c:pt idx="46">
                  <c:v>254.4</c:v>
                </c:pt>
                <c:pt idx="47">
                  <c:v>210</c:v>
                </c:pt>
                <c:pt idx="48">
                  <c:v>207.61</c:v>
                </c:pt>
                <c:pt idx="49">
                  <c:v>185</c:v>
                </c:pt>
                <c:pt idx="50">
                  <c:v>178.56</c:v>
                </c:pt>
                <c:pt idx="51">
                  <c:v>159.19</c:v>
                </c:pt>
                <c:pt idx="52">
                  <c:v>156.32</c:v>
                </c:pt>
                <c:pt idx="53">
                  <c:v>150</c:v>
                </c:pt>
                <c:pt idx="54">
                  <c:v>150</c:v>
                </c:pt>
                <c:pt idx="55">
                  <c:v>150</c:v>
                </c:pt>
                <c:pt idx="56">
                  <c:v>140</c:v>
                </c:pt>
                <c:pt idx="57">
                  <c:v>135</c:v>
                </c:pt>
                <c:pt idx="58">
                  <c:v>125</c:v>
                </c:pt>
                <c:pt idx="59">
                  <c:v>121</c:v>
                </c:pt>
                <c:pt idx="60">
                  <c:v>107.11</c:v>
                </c:pt>
                <c:pt idx="61">
                  <c:v>100.59</c:v>
                </c:pt>
                <c:pt idx="62">
                  <c:v>100</c:v>
                </c:pt>
                <c:pt idx="63">
                  <c:v>100</c:v>
                </c:pt>
                <c:pt idx="64">
                  <c:v>100</c:v>
                </c:pt>
                <c:pt idx="65">
                  <c:v>100</c:v>
                </c:pt>
                <c:pt idx="66">
                  <c:v>100</c:v>
                </c:pt>
                <c:pt idx="67">
                  <c:v>98.87</c:v>
                </c:pt>
                <c:pt idx="68">
                  <c:v>95.64</c:v>
                </c:pt>
                <c:pt idx="69">
                  <c:v>95.25</c:v>
                </c:pt>
                <c:pt idx="70">
                  <c:v>94.64</c:v>
                </c:pt>
                <c:pt idx="71">
                  <c:v>92.09</c:v>
                </c:pt>
                <c:pt idx="72">
                  <c:v>81</c:v>
                </c:pt>
                <c:pt idx="73">
                  <c:v>80.39</c:v>
                </c:pt>
                <c:pt idx="74">
                  <c:v>80.23</c:v>
                </c:pt>
                <c:pt idx="75">
                  <c:v>79.849999999999994</c:v>
                </c:pt>
                <c:pt idx="76">
                  <c:v>79.61</c:v>
                </c:pt>
                <c:pt idx="77">
                  <c:v>79.290000000000006</c:v>
                </c:pt>
                <c:pt idx="78">
                  <c:v>77.44</c:v>
                </c:pt>
                <c:pt idx="79">
                  <c:v>76.69</c:v>
                </c:pt>
                <c:pt idx="80">
                  <c:v>72.44</c:v>
                </c:pt>
                <c:pt idx="81">
                  <c:v>70</c:v>
                </c:pt>
                <c:pt idx="82">
                  <c:v>67.83</c:v>
                </c:pt>
                <c:pt idx="83">
                  <c:v>60.82</c:v>
                </c:pt>
                <c:pt idx="84">
                  <c:v>60.37</c:v>
                </c:pt>
                <c:pt idx="85">
                  <c:v>58</c:v>
                </c:pt>
                <c:pt idx="86">
                  <c:v>50</c:v>
                </c:pt>
                <c:pt idx="87">
                  <c:v>50</c:v>
                </c:pt>
                <c:pt idx="88">
                  <c:v>48.5</c:v>
                </c:pt>
                <c:pt idx="89">
                  <c:v>46.31</c:v>
                </c:pt>
                <c:pt idx="90">
                  <c:v>45</c:v>
                </c:pt>
                <c:pt idx="91">
                  <c:v>43.51</c:v>
                </c:pt>
                <c:pt idx="92">
                  <c:v>43.37</c:v>
                </c:pt>
                <c:pt idx="93">
                  <c:v>40.020000000000003</c:v>
                </c:pt>
                <c:pt idx="94">
                  <c:v>40.01</c:v>
                </c:pt>
                <c:pt idx="95">
                  <c:v>35</c:v>
                </c:pt>
                <c:pt idx="96">
                  <c:v>34.82</c:v>
                </c:pt>
                <c:pt idx="97">
                  <c:v>32.5</c:v>
                </c:pt>
                <c:pt idx="98">
                  <c:v>30.89</c:v>
                </c:pt>
                <c:pt idx="99">
                  <c:v>27.5</c:v>
                </c:pt>
                <c:pt idx="100">
                  <c:v>26.35</c:v>
                </c:pt>
                <c:pt idx="101">
                  <c:v>25.88</c:v>
                </c:pt>
                <c:pt idx="102">
                  <c:v>25</c:v>
                </c:pt>
                <c:pt idx="103">
                  <c:v>24.34</c:v>
                </c:pt>
                <c:pt idx="104">
                  <c:v>22.5</c:v>
                </c:pt>
                <c:pt idx="105">
                  <c:v>21.74</c:v>
                </c:pt>
                <c:pt idx="106">
                  <c:v>17.559999999999999</c:v>
                </c:pt>
                <c:pt idx="107">
                  <c:v>17</c:v>
                </c:pt>
                <c:pt idx="108">
                  <c:v>14.43</c:v>
                </c:pt>
                <c:pt idx="109">
                  <c:v>13</c:v>
                </c:pt>
                <c:pt idx="110">
                  <c:v>11.2</c:v>
                </c:pt>
                <c:pt idx="111">
                  <c:v>7.99</c:v>
                </c:pt>
                <c:pt idx="112">
                  <c:v>7.27</c:v>
                </c:pt>
                <c:pt idx="113">
                  <c:v>7.21</c:v>
                </c:pt>
                <c:pt idx="114">
                  <c:v>6.93</c:v>
                </c:pt>
                <c:pt idx="115">
                  <c:v>6</c:v>
                </c:pt>
                <c:pt idx="116">
                  <c:v>6</c:v>
                </c:pt>
              </c:numCache>
            </c:numRef>
          </c:val>
          <c:extLst>
            <c:ext xmlns:c16="http://schemas.microsoft.com/office/drawing/2014/chart" uri="{C3380CC4-5D6E-409C-BE32-E72D297353CC}">
              <c16:uniqueId val="{00000000-F891-4AA6-860A-54B03A2C5206}"/>
            </c:ext>
          </c:extLst>
        </c:ser>
        <c:ser>
          <c:idx val="1"/>
          <c:order val="1"/>
          <c:tx>
            <c:strRef>
              <c:f>Sheet9!$I$2</c:f>
              <c:strCache>
                <c:ptCount val="1"/>
              </c:strCache>
            </c:strRef>
          </c:tx>
          <c:spPr>
            <a:solidFill>
              <a:schemeClr val="accent2"/>
            </a:solidFill>
            <a:ln>
              <a:noFill/>
            </a:ln>
            <a:effectLst/>
          </c:spPr>
          <c:invertIfNegative val="0"/>
          <c:val>
            <c:numRef>
              <c:f>Sheet9!$I$3:$I$119</c:f>
              <c:numCache>
                <c:formatCode>General</c:formatCode>
                <c:ptCount val="117"/>
                <c:pt idx="0">
                  <c:v>24.80160573903024</c:v>
                </c:pt>
                <c:pt idx="1">
                  <c:v>7.4060995781218057</c:v>
                </c:pt>
                <c:pt idx="2">
                  <c:v>6.7835040050551045</c:v>
                </c:pt>
                <c:pt idx="3">
                  <c:v>6.4201683795788655</c:v>
                </c:pt>
                <c:pt idx="4">
                  <c:v>4.6462356199007564</c:v>
                </c:pt>
                <c:pt idx="5">
                  <c:v>4.3241121043730377</c:v>
                </c:pt>
                <c:pt idx="6">
                  <c:v>3.2008288884345903</c:v>
                </c:pt>
                <c:pt idx="7">
                  <c:v>2.737311130522051</c:v>
                </c:pt>
                <c:pt idx="8">
                  <c:v>2.6018919471444235</c:v>
                </c:pt>
                <c:pt idx="9">
                  <c:v>1.7655695355622874</c:v>
                </c:pt>
                <c:pt idx="10">
                  <c:v>1.7108740498448158</c:v>
                </c:pt>
                <c:pt idx="11">
                  <c:v>1.7098611704796773</c:v>
                </c:pt>
                <c:pt idx="12">
                  <c:v>1.6912297656438753</c:v>
                </c:pt>
                <c:pt idx="13">
                  <c:v>1.5332577545672497</c:v>
                </c:pt>
                <c:pt idx="14">
                  <c:v>1.393870685970227</c:v>
                </c:pt>
                <c:pt idx="15">
                  <c:v>1.393870685970227</c:v>
                </c:pt>
                <c:pt idx="16">
                  <c:v>1.3895961491999183</c:v>
                </c:pt>
                <c:pt idx="17">
                  <c:v>1.3577973126173175</c:v>
                </c:pt>
                <c:pt idx="18">
                  <c:v>1.3540617391789174</c:v>
                </c:pt>
                <c:pt idx="19">
                  <c:v>1.3525563588380694</c:v>
                </c:pt>
                <c:pt idx="20">
                  <c:v>1.3474083297712194</c:v>
                </c:pt>
                <c:pt idx="21">
                  <c:v>0.94770197186239713</c:v>
                </c:pt>
                <c:pt idx="22">
                  <c:v>0.86419982530154071</c:v>
                </c:pt>
                <c:pt idx="23">
                  <c:v>0.83632241158213616</c:v>
                </c:pt>
                <c:pt idx="24">
                  <c:v>0.75203969743713639</c:v>
                </c:pt>
                <c:pt idx="25">
                  <c:v>0.74339769918412102</c:v>
                </c:pt>
                <c:pt idx="26">
                  <c:v>0.73268347984463</c:v>
                </c:pt>
                <c:pt idx="27">
                  <c:v>0.73096437266526659</c:v>
                </c:pt>
                <c:pt idx="28">
                  <c:v>0.71030720909918788</c:v>
                </c:pt>
                <c:pt idx="29">
                  <c:v>0.62538331443864181</c:v>
                </c:pt>
                <c:pt idx="30">
                  <c:v>0.62143401416172617</c:v>
                </c:pt>
                <c:pt idx="31">
                  <c:v>0.59936439496719751</c:v>
                </c:pt>
                <c:pt idx="32">
                  <c:v>0.55884922036166296</c:v>
                </c:pt>
                <c:pt idx="33">
                  <c:v>0.54895273849127435</c:v>
                </c:pt>
                <c:pt idx="34">
                  <c:v>0.53152006244540673</c:v>
                </c:pt>
                <c:pt idx="35">
                  <c:v>0.48570817923318532</c:v>
                </c:pt>
                <c:pt idx="36">
                  <c:v>0.41505752039697441</c:v>
                </c:pt>
                <c:pt idx="37">
                  <c:v>0.39799654320069877</c:v>
                </c:pt>
                <c:pt idx="38">
                  <c:v>0.37169884959206051</c:v>
                </c:pt>
                <c:pt idx="39">
                  <c:v>0.32598918356347689</c:v>
                </c:pt>
                <c:pt idx="40">
                  <c:v>0.31344434738974486</c:v>
                </c:pt>
                <c:pt idx="41">
                  <c:v>0.30665155091344992</c:v>
                </c:pt>
                <c:pt idx="42">
                  <c:v>0.30665155091344992</c:v>
                </c:pt>
                <c:pt idx="43">
                  <c:v>0.27512219599680338</c:v>
                </c:pt>
                <c:pt idx="44">
                  <c:v>0.25707621684910881</c:v>
                </c:pt>
                <c:pt idx="45">
                  <c:v>0.24606463842994408</c:v>
                </c:pt>
                <c:pt idx="46">
                  <c:v>0.23640046834055048</c:v>
                </c:pt>
                <c:pt idx="47">
                  <c:v>0.19514189603583176</c:v>
                </c:pt>
                <c:pt idx="48">
                  <c:v>0.19292099540951924</c:v>
                </c:pt>
                <c:pt idx="49">
                  <c:v>0.17191071793632801</c:v>
                </c:pt>
                <c:pt idx="50">
                  <c:v>0.1659263664578958</c:v>
                </c:pt>
                <c:pt idx="51">
                  <c:v>0.1479268496664003</c:v>
                </c:pt>
                <c:pt idx="52">
                  <c:v>0.14525991042057723</c:v>
                </c:pt>
                <c:pt idx="53">
                  <c:v>0.13938706859702271</c:v>
                </c:pt>
                <c:pt idx="54">
                  <c:v>0.13938706859702271</c:v>
                </c:pt>
                <c:pt idx="55">
                  <c:v>0.13938706859702271</c:v>
                </c:pt>
                <c:pt idx="56">
                  <c:v>0.13009459735722118</c:v>
                </c:pt>
                <c:pt idx="57">
                  <c:v>0.12544836173732044</c:v>
                </c:pt>
                <c:pt idx="58">
                  <c:v>0.1161558904975189</c:v>
                </c:pt>
                <c:pt idx="59">
                  <c:v>0.1124389020015983</c:v>
                </c:pt>
                <c:pt idx="60">
                  <c:v>9.953165944951399E-2</c:v>
                </c:pt>
                <c:pt idx="61">
                  <c:v>9.3472968201163409E-2</c:v>
                </c:pt>
                <c:pt idx="62">
                  <c:v>9.2924712398015127E-2</c:v>
                </c:pt>
                <c:pt idx="63">
                  <c:v>9.2924712398015127E-2</c:v>
                </c:pt>
                <c:pt idx="64">
                  <c:v>9.2924712398015127E-2</c:v>
                </c:pt>
                <c:pt idx="65">
                  <c:v>9.2924712398015127E-2</c:v>
                </c:pt>
                <c:pt idx="66">
                  <c:v>9.2924712398015127E-2</c:v>
                </c:pt>
                <c:pt idx="67">
                  <c:v>9.1874663147917562E-2</c:v>
                </c:pt>
                <c:pt idx="68">
                  <c:v>8.8873194937461666E-2</c:v>
                </c:pt>
                <c:pt idx="69">
                  <c:v>8.8510788559109405E-2</c:v>
                </c:pt>
                <c:pt idx="70">
                  <c:v>8.7943947813481513E-2</c:v>
                </c:pt>
                <c:pt idx="71">
                  <c:v>8.5574367647332131E-2</c:v>
                </c:pt>
                <c:pt idx="72">
                  <c:v>7.526901704239225E-2</c:v>
                </c:pt>
                <c:pt idx="73">
                  <c:v>7.4702176296764372E-2</c:v>
                </c:pt>
                <c:pt idx="74">
                  <c:v>7.4553496756927545E-2</c:v>
                </c:pt>
                <c:pt idx="75">
                  <c:v>7.4200382849815075E-2</c:v>
                </c:pt>
                <c:pt idx="76">
                  <c:v>7.3977363540059848E-2</c:v>
                </c:pt>
                <c:pt idx="77">
                  <c:v>7.3680004460386195E-2</c:v>
                </c:pt>
                <c:pt idx="78">
                  <c:v>7.1960897281022909E-2</c:v>
                </c:pt>
                <c:pt idx="79">
                  <c:v>7.1263961938037801E-2</c:v>
                </c:pt>
                <c:pt idx="80">
                  <c:v>6.7314661661122155E-2</c:v>
                </c:pt>
                <c:pt idx="81">
                  <c:v>6.5047298678610588E-2</c:v>
                </c:pt>
                <c:pt idx="82">
                  <c:v>6.3030832419573649E-2</c:v>
                </c:pt>
                <c:pt idx="83">
                  <c:v>5.6516810080472796E-2</c:v>
                </c:pt>
                <c:pt idx="84">
                  <c:v>5.6098648874681731E-2</c:v>
                </c:pt>
                <c:pt idx="85">
                  <c:v>5.3896333190848772E-2</c:v>
                </c:pt>
                <c:pt idx="86">
                  <c:v>4.6462356199007564E-2</c:v>
                </c:pt>
                <c:pt idx="87">
                  <c:v>4.6462356199007564E-2</c:v>
                </c:pt>
                <c:pt idx="88">
                  <c:v>4.506848551303734E-2</c:v>
                </c:pt>
                <c:pt idx="89">
                  <c:v>4.3033434311520805E-2</c:v>
                </c:pt>
                <c:pt idx="90">
                  <c:v>4.1816120579106809E-2</c:v>
                </c:pt>
                <c:pt idx="91">
                  <c:v>4.0431542364376384E-2</c:v>
                </c:pt>
                <c:pt idx="92">
                  <c:v>4.0301447767019161E-2</c:v>
                </c:pt>
                <c:pt idx="93">
                  <c:v>3.7188469901685658E-2</c:v>
                </c:pt>
                <c:pt idx="94">
                  <c:v>3.7179177430445853E-2</c:v>
                </c:pt>
                <c:pt idx="95">
                  <c:v>3.2523649339305294E-2</c:v>
                </c:pt>
                <c:pt idx="96">
                  <c:v>3.2356384856988871E-2</c:v>
                </c:pt>
                <c:pt idx="97">
                  <c:v>3.0200531529354917E-2</c:v>
                </c:pt>
                <c:pt idx="98">
                  <c:v>2.8704443659746875E-2</c:v>
                </c:pt>
                <c:pt idx="99">
                  <c:v>2.5554295909454162E-2</c:v>
                </c:pt>
                <c:pt idx="100">
                  <c:v>2.4485661716876987E-2</c:v>
                </c:pt>
                <c:pt idx="101">
                  <c:v>2.4048915568606315E-2</c:v>
                </c:pt>
                <c:pt idx="102">
                  <c:v>2.3231178099503782E-2</c:v>
                </c:pt>
                <c:pt idx="103">
                  <c:v>2.2617874997676882E-2</c:v>
                </c:pt>
                <c:pt idx="104">
                  <c:v>2.0908060289553405E-2</c:v>
                </c:pt>
                <c:pt idx="105">
                  <c:v>2.0201832475328488E-2</c:v>
                </c:pt>
                <c:pt idx="106">
                  <c:v>1.6317579497091457E-2</c:v>
                </c:pt>
                <c:pt idx="107">
                  <c:v>1.579720110766257E-2</c:v>
                </c:pt>
                <c:pt idx="108">
                  <c:v>1.3409035999033585E-2</c:v>
                </c:pt>
                <c:pt idx="109">
                  <c:v>1.2080212611741966E-2</c:v>
                </c:pt>
                <c:pt idx="110">
                  <c:v>1.0407567788577694E-2</c:v>
                </c:pt>
                <c:pt idx="111">
                  <c:v>7.4246845206014083E-3</c:v>
                </c:pt>
                <c:pt idx="112">
                  <c:v>6.7556265913356998E-3</c:v>
                </c:pt>
                <c:pt idx="113">
                  <c:v>6.6998717638968907E-3</c:v>
                </c:pt>
                <c:pt idx="114">
                  <c:v>6.4396825691824481E-3</c:v>
                </c:pt>
                <c:pt idx="115">
                  <c:v>5.5754827438809079E-3</c:v>
                </c:pt>
                <c:pt idx="116">
                  <c:v>5.5754827438809079E-3</c:v>
                </c:pt>
              </c:numCache>
            </c:numRef>
          </c:val>
          <c:extLst>
            <c:ext xmlns:c16="http://schemas.microsoft.com/office/drawing/2014/chart" uri="{C3380CC4-5D6E-409C-BE32-E72D297353CC}">
              <c16:uniqueId val="{00000001-F891-4AA6-860A-54B03A2C5206}"/>
            </c:ext>
          </c:extLst>
        </c:ser>
        <c:dLbls>
          <c:showLegendKey val="0"/>
          <c:showVal val="0"/>
          <c:showCatName val="0"/>
          <c:showSerName val="0"/>
          <c:showPercent val="0"/>
          <c:showBubbleSize val="0"/>
        </c:dLbls>
        <c:gapWidth val="150"/>
        <c:axId val="1671408672"/>
        <c:axId val="1671416904"/>
      </c:barChart>
      <c:lineChart>
        <c:grouping val="standard"/>
        <c:varyColors val="0"/>
        <c:ser>
          <c:idx val="2"/>
          <c:order val="2"/>
          <c:tx>
            <c:strRef>
              <c:f>Sheet9!$J$2</c:f>
              <c:strCache>
                <c:ptCount val="1"/>
                <c:pt idx="0">
                  <c:v>Cumulative (%)</c:v>
                </c:pt>
              </c:strCache>
            </c:strRef>
          </c:tx>
          <c:spPr>
            <a:ln w="53975" cap="rnd">
              <a:solidFill>
                <a:srgbClr val="7030A0"/>
              </a:solidFill>
              <a:round/>
            </a:ln>
            <a:effectLst/>
          </c:spPr>
          <c:marker>
            <c:symbol val="none"/>
          </c:marker>
          <c:val>
            <c:numRef>
              <c:f>Sheet9!$J$3:$J$119</c:f>
              <c:numCache>
                <c:formatCode>General</c:formatCode>
                <c:ptCount val="117"/>
                <c:pt idx="0">
                  <c:v>24.80160573903024</c:v>
                </c:pt>
                <c:pt idx="1">
                  <c:v>32.207705317152048</c:v>
                </c:pt>
                <c:pt idx="2">
                  <c:v>38.991209322207155</c:v>
                </c:pt>
                <c:pt idx="3">
                  <c:v>45.411377701786023</c:v>
                </c:pt>
                <c:pt idx="4">
                  <c:v>50.05761332168678</c:v>
                </c:pt>
                <c:pt idx="5">
                  <c:v>54.381725426059816</c:v>
                </c:pt>
                <c:pt idx="6">
                  <c:v>57.582554314494409</c:v>
                </c:pt>
                <c:pt idx="7">
                  <c:v>60.319865445016461</c:v>
                </c:pt>
                <c:pt idx="8">
                  <c:v>62.921757392160885</c:v>
                </c:pt>
                <c:pt idx="9">
                  <c:v>64.687326927723177</c:v>
                </c:pt>
                <c:pt idx="10">
                  <c:v>66.398200977567996</c:v>
                </c:pt>
                <c:pt idx="11">
                  <c:v>68.108062148047679</c:v>
                </c:pt>
                <c:pt idx="12">
                  <c:v>69.799291913691548</c:v>
                </c:pt>
                <c:pt idx="13">
                  <c:v>71.332549668258793</c:v>
                </c:pt>
                <c:pt idx="14">
                  <c:v>72.72642035422902</c:v>
                </c:pt>
                <c:pt idx="15">
                  <c:v>74.120291040199248</c:v>
                </c:pt>
                <c:pt idx="16">
                  <c:v>75.509887189399166</c:v>
                </c:pt>
                <c:pt idx="17">
                  <c:v>76.867684502016488</c:v>
                </c:pt>
                <c:pt idx="18">
                  <c:v>78.221746241195405</c:v>
                </c:pt>
                <c:pt idx="19">
                  <c:v>79.574302600033477</c:v>
                </c:pt>
                <c:pt idx="20">
                  <c:v>80.921710929804689</c:v>
                </c:pt>
                <c:pt idx="21">
                  <c:v>81.86941290166709</c:v>
                </c:pt>
                <c:pt idx="22">
                  <c:v>82.73361272696863</c:v>
                </c:pt>
                <c:pt idx="23">
                  <c:v>83.569935138550761</c:v>
                </c:pt>
                <c:pt idx="24">
                  <c:v>84.321974835987902</c:v>
                </c:pt>
                <c:pt idx="25">
                  <c:v>85.065372535172017</c:v>
                </c:pt>
                <c:pt idx="26">
                  <c:v>85.798056015016641</c:v>
                </c:pt>
                <c:pt idx="27">
                  <c:v>86.529020387681911</c:v>
                </c:pt>
                <c:pt idx="28">
                  <c:v>87.239327596781095</c:v>
                </c:pt>
                <c:pt idx="29">
                  <c:v>87.864710911219731</c:v>
                </c:pt>
                <c:pt idx="30">
                  <c:v>88.486144925381453</c:v>
                </c:pt>
                <c:pt idx="31">
                  <c:v>89.085509320348649</c:v>
                </c:pt>
                <c:pt idx="32">
                  <c:v>89.644358540710314</c:v>
                </c:pt>
                <c:pt idx="33">
                  <c:v>90.193311279201595</c:v>
                </c:pt>
                <c:pt idx="34">
                  <c:v>90.724831341647004</c:v>
                </c:pt>
                <c:pt idx="35">
                  <c:v>91.210539520880189</c:v>
                </c:pt>
                <c:pt idx="36">
                  <c:v>91.62559704127716</c:v>
                </c:pt>
                <c:pt idx="37">
                  <c:v>92.023593584477865</c:v>
                </c:pt>
                <c:pt idx="38">
                  <c:v>92.39529243406993</c:v>
                </c:pt>
                <c:pt idx="39">
                  <c:v>92.721281617633409</c:v>
                </c:pt>
                <c:pt idx="40">
                  <c:v>93.034725965023156</c:v>
                </c:pt>
                <c:pt idx="41">
                  <c:v>93.3413775159366</c:v>
                </c:pt>
                <c:pt idx="42">
                  <c:v>93.648029066850043</c:v>
                </c:pt>
                <c:pt idx="43">
                  <c:v>93.923151262846844</c:v>
                </c:pt>
                <c:pt idx="44">
                  <c:v>94.180227479695958</c:v>
                </c:pt>
                <c:pt idx="45">
                  <c:v>94.4262921181259</c:v>
                </c:pt>
                <c:pt idx="46">
                  <c:v>94.662692586466449</c:v>
                </c:pt>
                <c:pt idx="47">
                  <c:v>94.857834482502284</c:v>
                </c:pt>
                <c:pt idx="48">
                  <c:v>95.050755477911807</c:v>
                </c:pt>
                <c:pt idx="49">
                  <c:v>95.222666195848134</c:v>
                </c:pt>
                <c:pt idx="50">
                  <c:v>95.38859256230603</c:v>
                </c:pt>
                <c:pt idx="51">
                  <c:v>95.536519411972435</c:v>
                </c:pt>
                <c:pt idx="52">
                  <c:v>95.681779322393012</c:v>
                </c:pt>
                <c:pt idx="53">
                  <c:v>95.82116639099003</c:v>
                </c:pt>
                <c:pt idx="54">
                  <c:v>95.960553459587047</c:v>
                </c:pt>
                <c:pt idx="55">
                  <c:v>96.099940528184064</c:v>
                </c:pt>
                <c:pt idx="56">
                  <c:v>96.230035125541292</c:v>
                </c:pt>
                <c:pt idx="57">
                  <c:v>96.355483487278619</c:v>
                </c:pt>
                <c:pt idx="58">
                  <c:v>96.471639377776143</c:v>
                </c:pt>
                <c:pt idx="59">
                  <c:v>96.584078279777742</c:v>
                </c:pt>
                <c:pt idx="60">
                  <c:v>96.683609939227253</c:v>
                </c:pt>
                <c:pt idx="61">
                  <c:v>96.777082907428422</c:v>
                </c:pt>
                <c:pt idx="62">
                  <c:v>96.870007619826438</c:v>
                </c:pt>
                <c:pt idx="63">
                  <c:v>96.962932332224455</c:v>
                </c:pt>
                <c:pt idx="64">
                  <c:v>97.055857044622471</c:v>
                </c:pt>
                <c:pt idx="65">
                  <c:v>97.148781757020487</c:v>
                </c:pt>
                <c:pt idx="66">
                  <c:v>97.241706469418503</c:v>
                </c:pt>
                <c:pt idx="67">
                  <c:v>97.333581132566422</c:v>
                </c:pt>
                <c:pt idx="68">
                  <c:v>97.422454327503885</c:v>
                </c:pt>
                <c:pt idx="69">
                  <c:v>97.510965116062991</c:v>
                </c:pt>
                <c:pt idx="70">
                  <c:v>97.598909063876476</c:v>
                </c:pt>
                <c:pt idx="71">
                  <c:v>97.684483431523802</c:v>
                </c:pt>
                <c:pt idx="72">
                  <c:v>97.759752448566189</c:v>
                </c:pt>
                <c:pt idx="73">
                  <c:v>97.834454624862957</c:v>
                </c:pt>
                <c:pt idx="74">
                  <c:v>97.909008121619891</c:v>
                </c:pt>
                <c:pt idx="75">
                  <c:v>97.983208504469701</c:v>
                </c:pt>
                <c:pt idx="76">
                  <c:v>98.057185868009768</c:v>
                </c:pt>
                <c:pt idx="77">
                  <c:v>98.130865872470153</c:v>
                </c:pt>
                <c:pt idx="78">
                  <c:v>98.202826769751169</c:v>
                </c:pt>
                <c:pt idx="79">
                  <c:v>98.274090731689213</c:v>
                </c:pt>
                <c:pt idx="80">
                  <c:v>98.341405393350342</c:v>
                </c:pt>
                <c:pt idx="81">
                  <c:v>98.40645269202895</c:v>
                </c:pt>
                <c:pt idx="82">
                  <c:v>98.46948352444852</c:v>
                </c:pt>
                <c:pt idx="83">
                  <c:v>98.526000334528987</c:v>
                </c:pt>
                <c:pt idx="84">
                  <c:v>98.582098983403668</c:v>
                </c:pt>
                <c:pt idx="85">
                  <c:v>98.635995316594517</c:v>
                </c:pt>
                <c:pt idx="86">
                  <c:v>98.682457672793518</c:v>
                </c:pt>
                <c:pt idx="87">
                  <c:v>98.728920028992519</c:v>
                </c:pt>
                <c:pt idx="88">
                  <c:v>98.773988514505561</c:v>
                </c:pt>
                <c:pt idx="89">
                  <c:v>98.817021948817086</c:v>
                </c:pt>
                <c:pt idx="90">
                  <c:v>98.858838069396199</c:v>
                </c:pt>
                <c:pt idx="91">
                  <c:v>98.899269611760573</c:v>
                </c:pt>
                <c:pt idx="92">
                  <c:v>98.939571059527594</c:v>
                </c:pt>
                <c:pt idx="93">
                  <c:v>98.976759529429273</c:v>
                </c:pt>
                <c:pt idx="94">
                  <c:v>99.013938706859719</c:v>
                </c:pt>
                <c:pt idx="95">
                  <c:v>99.046462356199029</c:v>
                </c:pt>
                <c:pt idx="96">
                  <c:v>99.078818741056011</c:v>
                </c:pt>
                <c:pt idx="97">
                  <c:v>99.109019272585371</c:v>
                </c:pt>
                <c:pt idx="98">
                  <c:v>99.137723716245119</c:v>
                </c:pt>
                <c:pt idx="99">
                  <c:v>99.163278012154578</c:v>
                </c:pt>
                <c:pt idx="100">
                  <c:v>99.187763673871459</c:v>
                </c:pt>
                <c:pt idx="101">
                  <c:v>99.211812589440058</c:v>
                </c:pt>
                <c:pt idx="102">
                  <c:v>99.235043767539565</c:v>
                </c:pt>
                <c:pt idx="103">
                  <c:v>99.257661642537244</c:v>
                </c:pt>
                <c:pt idx="104">
                  <c:v>99.2785697028268</c:v>
                </c:pt>
                <c:pt idx="105">
                  <c:v>99.298771535302123</c:v>
                </c:pt>
                <c:pt idx="106">
                  <c:v>99.315089114799221</c:v>
                </c:pt>
                <c:pt idx="107">
                  <c:v>99.330886315906881</c:v>
                </c:pt>
                <c:pt idx="108">
                  <c:v>99.344295351905913</c:v>
                </c:pt>
                <c:pt idx="109">
                  <c:v>99.356375564517649</c:v>
                </c:pt>
                <c:pt idx="110">
                  <c:v>99.366783132306225</c:v>
                </c:pt>
                <c:pt idx="111">
                  <c:v>99.374207816826825</c:v>
                </c:pt>
                <c:pt idx="112">
                  <c:v>99.380963443418167</c:v>
                </c:pt>
                <c:pt idx="113">
                  <c:v>99.387663315182067</c:v>
                </c:pt>
                <c:pt idx="114">
                  <c:v>99.394102997751247</c:v>
                </c:pt>
                <c:pt idx="115">
                  <c:v>99.399678480495126</c:v>
                </c:pt>
                <c:pt idx="116">
                  <c:v>99.405253963239005</c:v>
                </c:pt>
              </c:numCache>
            </c:numRef>
          </c:val>
          <c:smooth val="0"/>
          <c:extLst>
            <c:ext xmlns:c16="http://schemas.microsoft.com/office/drawing/2014/chart" uri="{C3380CC4-5D6E-409C-BE32-E72D297353CC}">
              <c16:uniqueId val="{00000002-F891-4AA6-860A-54B03A2C5206}"/>
            </c:ext>
          </c:extLst>
        </c:ser>
        <c:dLbls>
          <c:showLegendKey val="0"/>
          <c:showVal val="0"/>
          <c:showCatName val="0"/>
          <c:showSerName val="0"/>
          <c:showPercent val="0"/>
          <c:showBubbleSize val="0"/>
        </c:dLbls>
        <c:marker val="1"/>
        <c:smooth val="0"/>
        <c:axId val="1671412984"/>
        <c:axId val="1671412592"/>
      </c:lineChart>
      <c:catAx>
        <c:axId val="16714086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671416904"/>
        <c:crosses val="autoZero"/>
        <c:auto val="1"/>
        <c:lblAlgn val="ctr"/>
        <c:lblOffset val="100"/>
        <c:noMultiLvlLbl val="0"/>
      </c:catAx>
      <c:valAx>
        <c:axId val="1671416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71408672"/>
        <c:crosses val="autoZero"/>
        <c:crossBetween val="between"/>
      </c:valAx>
      <c:valAx>
        <c:axId val="167141259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671412984"/>
        <c:crosses val="max"/>
        <c:crossBetween val="between"/>
      </c:valAx>
      <c:catAx>
        <c:axId val="1671412984"/>
        <c:scaling>
          <c:orientation val="minMax"/>
        </c:scaling>
        <c:delete val="1"/>
        <c:axPos val="b"/>
        <c:majorTickMark val="out"/>
        <c:minorTickMark val="none"/>
        <c:tickLblPos val="nextTo"/>
        <c:crossAx val="167141259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7048232612527912"/>
          <c:y val="0.10088344489818772"/>
          <c:w val="0.46928015530795902"/>
          <c:h val="8.457229479862858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Sheet1!$F$5</c:f>
              <c:strCache>
                <c:ptCount val="1"/>
                <c:pt idx="0">
                  <c:v>Seriously off-track</c:v>
                </c:pt>
              </c:strCache>
            </c:strRef>
          </c:tx>
          <c:spPr>
            <a:solidFill>
              <a:schemeClr val="accent1"/>
            </a:solidFill>
            <a:ln>
              <a:noFill/>
            </a:ln>
            <a:effectLst/>
          </c:spPr>
          <c:invertIfNegative val="0"/>
          <c:cat>
            <c:strRef>
              <c:f>Sheet1!$E$6:$E$12</c:f>
              <c:strCache>
                <c:ptCount val="7"/>
                <c:pt idx="0">
                  <c:v>Programme consolidation (12)</c:v>
                </c:pt>
                <c:pt idx="1">
                  <c:v>Food security programme (6)</c:v>
                </c:pt>
                <c:pt idx="2">
                  <c:v>Urban poor (1)</c:v>
                </c:pt>
                <c:pt idx="3">
                  <c:v>Programme for disabled (5)</c:v>
                </c:pt>
                <c:pt idx="4">
                  <c:v>Programme for elderly (16)</c:v>
                </c:pt>
                <c:pt idx="5">
                  <c:v>Working age (28)</c:v>
                </c:pt>
                <c:pt idx="6">
                  <c:v>Programme for children (18)</c:v>
                </c:pt>
              </c:strCache>
            </c:strRef>
          </c:cat>
          <c:val>
            <c:numRef>
              <c:f>Sheet1!$F$6:$F$12</c:f>
              <c:numCache>
                <c:formatCode>General</c:formatCode>
                <c:ptCount val="7"/>
                <c:pt idx="0">
                  <c:v>8</c:v>
                </c:pt>
                <c:pt idx="1">
                  <c:v>0</c:v>
                </c:pt>
                <c:pt idx="2">
                  <c:v>1</c:v>
                </c:pt>
                <c:pt idx="3">
                  <c:v>2</c:v>
                </c:pt>
                <c:pt idx="4">
                  <c:v>7</c:v>
                </c:pt>
                <c:pt idx="5">
                  <c:v>13</c:v>
                </c:pt>
                <c:pt idx="6">
                  <c:v>6</c:v>
                </c:pt>
              </c:numCache>
            </c:numRef>
          </c:val>
          <c:extLst>
            <c:ext xmlns:c16="http://schemas.microsoft.com/office/drawing/2014/chart" uri="{C3380CC4-5D6E-409C-BE32-E72D297353CC}">
              <c16:uniqueId val="{00000000-7061-416B-A097-EE876C0997D3}"/>
            </c:ext>
          </c:extLst>
        </c:ser>
        <c:ser>
          <c:idx val="1"/>
          <c:order val="1"/>
          <c:tx>
            <c:strRef>
              <c:f>Sheet1!$G$5</c:f>
              <c:strCache>
                <c:ptCount val="1"/>
                <c:pt idx="0">
                  <c:v>Moderately off-track</c:v>
                </c:pt>
              </c:strCache>
            </c:strRef>
          </c:tx>
          <c:spPr>
            <a:solidFill>
              <a:schemeClr val="accent2"/>
            </a:solidFill>
            <a:ln>
              <a:noFill/>
            </a:ln>
            <a:effectLst/>
          </c:spPr>
          <c:invertIfNegative val="0"/>
          <c:cat>
            <c:strRef>
              <c:f>Sheet1!$E$6:$E$12</c:f>
              <c:strCache>
                <c:ptCount val="7"/>
                <c:pt idx="0">
                  <c:v>Programme consolidation (12)</c:v>
                </c:pt>
                <c:pt idx="1">
                  <c:v>Food security programme (6)</c:v>
                </c:pt>
                <c:pt idx="2">
                  <c:v>Urban poor (1)</c:v>
                </c:pt>
                <c:pt idx="3">
                  <c:v>Programme for disabled (5)</c:v>
                </c:pt>
                <c:pt idx="4">
                  <c:v>Programme for elderly (16)</c:v>
                </c:pt>
                <c:pt idx="5">
                  <c:v>Working age (28)</c:v>
                </c:pt>
                <c:pt idx="6">
                  <c:v>Programme for children (18)</c:v>
                </c:pt>
              </c:strCache>
            </c:strRef>
          </c:cat>
          <c:val>
            <c:numRef>
              <c:f>Sheet1!$G$6:$G$12</c:f>
              <c:numCache>
                <c:formatCode>General</c:formatCode>
                <c:ptCount val="7"/>
                <c:pt idx="0">
                  <c:v>0</c:v>
                </c:pt>
                <c:pt idx="1">
                  <c:v>0</c:v>
                </c:pt>
                <c:pt idx="3">
                  <c:v>1</c:v>
                </c:pt>
                <c:pt idx="4">
                  <c:v>1</c:v>
                </c:pt>
                <c:pt idx="5">
                  <c:v>5</c:v>
                </c:pt>
                <c:pt idx="6">
                  <c:v>4</c:v>
                </c:pt>
              </c:numCache>
            </c:numRef>
          </c:val>
          <c:extLst>
            <c:ext xmlns:c16="http://schemas.microsoft.com/office/drawing/2014/chart" uri="{C3380CC4-5D6E-409C-BE32-E72D297353CC}">
              <c16:uniqueId val="{00000001-7061-416B-A097-EE876C0997D3}"/>
            </c:ext>
          </c:extLst>
        </c:ser>
        <c:ser>
          <c:idx val="2"/>
          <c:order val="2"/>
          <c:tx>
            <c:strRef>
              <c:f>Sheet1!$H$5</c:f>
              <c:strCache>
                <c:ptCount val="1"/>
                <c:pt idx="0">
                  <c:v>Almost on-track</c:v>
                </c:pt>
              </c:strCache>
            </c:strRef>
          </c:tx>
          <c:spPr>
            <a:solidFill>
              <a:schemeClr val="accent3"/>
            </a:solidFill>
            <a:ln>
              <a:noFill/>
            </a:ln>
            <a:effectLst/>
          </c:spPr>
          <c:invertIfNegative val="0"/>
          <c:cat>
            <c:strRef>
              <c:f>Sheet1!$E$6:$E$12</c:f>
              <c:strCache>
                <c:ptCount val="7"/>
                <c:pt idx="0">
                  <c:v>Programme consolidation (12)</c:v>
                </c:pt>
                <c:pt idx="1">
                  <c:v>Food security programme (6)</c:v>
                </c:pt>
                <c:pt idx="2">
                  <c:v>Urban poor (1)</c:v>
                </c:pt>
                <c:pt idx="3">
                  <c:v>Programme for disabled (5)</c:v>
                </c:pt>
                <c:pt idx="4">
                  <c:v>Programme for elderly (16)</c:v>
                </c:pt>
                <c:pt idx="5">
                  <c:v>Working age (28)</c:v>
                </c:pt>
                <c:pt idx="6">
                  <c:v>Programme for children (18)</c:v>
                </c:pt>
              </c:strCache>
            </c:strRef>
          </c:cat>
          <c:val>
            <c:numRef>
              <c:f>Sheet1!$H$6:$H$12</c:f>
              <c:numCache>
                <c:formatCode>General</c:formatCode>
                <c:ptCount val="7"/>
                <c:pt idx="0">
                  <c:v>3</c:v>
                </c:pt>
                <c:pt idx="1">
                  <c:v>2</c:v>
                </c:pt>
                <c:pt idx="3">
                  <c:v>0</c:v>
                </c:pt>
                <c:pt idx="4">
                  <c:v>1</c:v>
                </c:pt>
                <c:pt idx="5">
                  <c:v>2</c:v>
                </c:pt>
                <c:pt idx="6">
                  <c:v>4</c:v>
                </c:pt>
              </c:numCache>
            </c:numRef>
          </c:val>
          <c:extLst>
            <c:ext xmlns:c16="http://schemas.microsoft.com/office/drawing/2014/chart" uri="{C3380CC4-5D6E-409C-BE32-E72D297353CC}">
              <c16:uniqueId val="{00000002-7061-416B-A097-EE876C0997D3}"/>
            </c:ext>
          </c:extLst>
        </c:ser>
        <c:ser>
          <c:idx val="3"/>
          <c:order val="3"/>
          <c:tx>
            <c:strRef>
              <c:f>Sheet1!$I$5</c:f>
              <c:strCache>
                <c:ptCount val="1"/>
                <c:pt idx="0">
                  <c:v>On-track</c:v>
                </c:pt>
              </c:strCache>
            </c:strRef>
          </c:tx>
          <c:spPr>
            <a:solidFill>
              <a:schemeClr val="accent4"/>
            </a:solidFill>
            <a:ln>
              <a:noFill/>
            </a:ln>
            <a:effectLst/>
          </c:spPr>
          <c:invertIfNegative val="0"/>
          <c:cat>
            <c:strRef>
              <c:f>Sheet1!$E$6:$E$12</c:f>
              <c:strCache>
                <c:ptCount val="7"/>
                <c:pt idx="0">
                  <c:v>Programme consolidation (12)</c:v>
                </c:pt>
                <c:pt idx="1">
                  <c:v>Food security programme (6)</c:v>
                </c:pt>
                <c:pt idx="2">
                  <c:v>Urban poor (1)</c:v>
                </c:pt>
                <c:pt idx="3">
                  <c:v>Programme for disabled (5)</c:v>
                </c:pt>
                <c:pt idx="4">
                  <c:v>Programme for elderly (16)</c:v>
                </c:pt>
                <c:pt idx="5">
                  <c:v>Working age (28)</c:v>
                </c:pt>
                <c:pt idx="6">
                  <c:v>Programme for children (18)</c:v>
                </c:pt>
              </c:strCache>
            </c:strRef>
          </c:cat>
          <c:val>
            <c:numRef>
              <c:f>Sheet1!$I$6:$I$12</c:f>
              <c:numCache>
                <c:formatCode>General</c:formatCode>
                <c:ptCount val="7"/>
                <c:pt idx="0">
                  <c:v>1</c:v>
                </c:pt>
                <c:pt idx="1">
                  <c:v>4</c:v>
                </c:pt>
                <c:pt idx="3">
                  <c:v>2</c:v>
                </c:pt>
                <c:pt idx="4">
                  <c:v>5</c:v>
                </c:pt>
                <c:pt idx="5">
                  <c:v>8</c:v>
                </c:pt>
                <c:pt idx="6">
                  <c:v>3</c:v>
                </c:pt>
              </c:numCache>
            </c:numRef>
          </c:val>
          <c:extLst>
            <c:ext xmlns:c16="http://schemas.microsoft.com/office/drawing/2014/chart" uri="{C3380CC4-5D6E-409C-BE32-E72D297353CC}">
              <c16:uniqueId val="{00000003-7061-416B-A097-EE876C0997D3}"/>
            </c:ext>
          </c:extLst>
        </c:ser>
        <c:dLbls>
          <c:showLegendKey val="0"/>
          <c:showVal val="0"/>
          <c:showCatName val="0"/>
          <c:showSerName val="0"/>
          <c:showPercent val="0"/>
          <c:showBubbleSize val="0"/>
        </c:dLbls>
        <c:gapWidth val="50"/>
        <c:overlap val="100"/>
        <c:axId val="803510671"/>
        <c:axId val="751086303"/>
      </c:barChart>
      <c:catAx>
        <c:axId val="8035106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751086303"/>
        <c:crosses val="autoZero"/>
        <c:auto val="1"/>
        <c:lblAlgn val="ctr"/>
        <c:lblOffset val="100"/>
        <c:noMultiLvlLbl val="0"/>
      </c:catAx>
      <c:valAx>
        <c:axId val="751086303"/>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3510671"/>
        <c:crosses val="autoZero"/>
        <c:crossBetween val="between"/>
      </c:valAx>
      <c:spPr>
        <a:noFill/>
        <a:ln>
          <a:noFill/>
        </a:ln>
        <a:effectLst/>
      </c:spPr>
    </c:plotArea>
    <c:legend>
      <c:legendPos val="b"/>
      <c:layout>
        <c:manualLayout>
          <c:xMode val="edge"/>
          <c:yMode val="edge"/>
          <c:x val="0.19716643552340146"/>
          <c:y val="0.80281053783926903"/>
          <c:w val="0.75487477663284541"/>
          <c:h val="0.18130930441783072"/>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Sheet2!$D$3</c:f>
              <c:strCache>
                <c:ptCount val="1"/>
                <c:pt idx="0">
                  <c:v>Exclusion error</c:v>
                </c:pt>
              </c:strCache>
            </c:strRef>
          </c:tx>
          <c:spPr>
            <a:solidFill>
              <a:srgbClr val="210DB3"/>
            </a:solidFill>
            <a:ln>
              <a:noFill/>
            </a:ln>
            <a:effectLst/>
          </c:spPr>
          <c:invertIfNegative val="0"/>
          <c:cat>
            <c:strRef>
              <c:f>Sheet2!$C$4:$C$6</c:f>
              <c:strCache>
                <c:ptCount val="3"/>
                <c:pt idx="0">
                  <c:v>National</c:v>
                </c:pt>
                <c:pt idx="1">
                  <c:v>Urban </c:v>
                </c:pt>
                <c:pt idx="2">
                  <c:v>Rural</c:v>
                </c:pt>
              </c:strCache>
            </c:strRef>
          </c:cat>
          <c:val>
            <c:numRef>
              <c:f>Sheet2!$D$4:$D$6</c:f>
              <c:numCache>
                <c:formatCode>General</c:formatCode>
                <c:ptCount val="3"/>
                <c:pt idx="0">
                  <c:v>70.92091814621142</c:v>
                </c:pt>
                <c:pt idx="1">
                  <c:v>84.411786802898504</c:v>
                </c:pt>
                <c:pt idx="2">
                  <c:v>67.02119303688356</c:v>
                </c:pt>
              </c:numCache>
            </c:numRef>
          </c:val>
          <c:extLst>
            <c:ext xmlns:c16="http://schemas.microsoft.com/office/drawing/2014/chart" uri="{C3380CC4-5D6E-409C-BE32-E72D297353CC}">
              <c16:uniqueId val="{00000000-6C5D-4595-BB6C-76D681CA6EE3}"/>
            </c:ext>
          </c:extLst>
        </c:ser>
        <c:ser>
          <c:idx val="1"/>
          <c:order val="1"/>
          <c:tx>
            <c:strRef>
              <c:f>Sheet2!$E$3</c:f>
              <c:strCache>
                <c:ptCount val="1"/>
                <c:pt idx="0">
                  <c:v>Inclusion error</c:v>
                </c:pt>
              </c:strCache>
            </c:strRef>
          </c:tx>
          <c:spPr>
            <a:solidFill>
              <a:srgbClr val="FF0000"/>
            </a:solidFill>
            <a:ln>
              <a:noFill/>
            </a:ln>
            <a:effectLst/>
          </c:spPr>
          <c:invertIfNegative val="0"/>
          <c:cat>
            <c:strRef>
              <c:f>Sheet2!$C$4:$C$6</c:f>
              <c:strCache>
                <c:ptCount val="3"/>
                <c:pt idx="0">
                  <c:v>National</c:v>
                </c:pt>
                <c:pt idx="1">
                  <c:v>Urban </c:v>
                </c:pt>
                <c:pt idx="2">
                  <c:v>Rural</c:v>
                </c:pt>
              </c:strCache>
            </c:strRef>
          </c:cat>
          <c:val>
            <c:numRef>
              <c:f>Sheet2!$E$4:$E$6</c:f>
              <c:numCache>
                <c:formatCode>General</c:formatCode>
                <c:ptCount val="3"/>
                <c:pt idx="0">
                  <c:v>46.520444153525581</c:v>
                </c:pt>
                <c:pt idx="1">
                  <c:v>44.801469076140812</c:v>
                </c:pt>
                <c:pt idx="2">
                  <c:v>46.747155684954208</c:v>
                </c:pt>
              </c:numCache>
            </c:numRef>
          </c:val>
          <c:extLst>
            <c:ext xmlns:c16="http://schemas.microsoft.com/office/drawing/2014/chart" uri="{C3380CC4-5D6E-409C-BE32-E72D297353CC}">
              <c16:uniqueId val="{00000001-6C5D-4595-BB6C-76D681CA6EE3}"/>
            </c:ext>
          </c:extLst>
        </c:ser>
        <c:dLbls>
          <c:showLegendKey val="0"/>
          <c:showVal val="0"/>
          <c:showCatName val="0"/>
          <c:showSerName val="0"/>
          <c:showPercent val="0"/>
          <c:showBubbleSize val="0"/>
        </c:dLbls>
        <c:gapWidth val="219"/>
        <c:overlap val="-27"/>
        <c:axId val="568153487"/>
        <c:axId val="703730159"/>
      </c:barChart>
      <c:catAx>
        <c:axId val="568153487"/>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703730159"/>
        <c:crosses val="autoZero"/>
        <c:auto val="1"/>
        <c:lblAlgn val="ctr"/>
        <c:lblOffset val="100"/>
        <c:noMultiLvlLbl val="0"/>
      </c:catAx>
      <c:valAx>
        <c:axId val="70373015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crossAx val="56815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r>
              <a:rPr lang="en-US" sz="2000" b="1">
                <a:solidFill>
                  <a:sysClr val="windowText" lastClr="000000"/>
                </a:solidFill>
              </a:rPr>
              <a:t>Off track/on-track indicators by clusters</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mn-lt"/>
              <a:ea typeface="+mn-ea"/>
              <a:cs typeface="+mn-cs"/>
            </a:defRPr>
          </a:pPr>
          <a:endParaRPr lang="en-US"/>
        </a:p>
      </c:txPr>
    </c:title>
    <c:autoTitleDeleted val="0"/>
    <c:plotArea>
      <c:layout/>
      <c:barChart>
        <c:barDir val="bar"/>
        <c:grouping val="percentStacked"/>
        <c:varyColors val="0"/>
        <c:ser>
          <c:idx val="0"/>
          <c:order val="0"/>
          <c:tx>
            <c:strRef>
              <c:f>Sheet1!$F$13</c:f>
              <c:strCache>
                <c:ptCount val="1"/>
                <c:pt idx="0">
                  <c:v>Seriously off-track</c:v>
                </c:pt>
              </c:strCache>
            </c:strRef>
          </c:tx>
          <c:spPr>
            <a:solidFill>
              <a:schemeClr val="accent1"/>
            </a:solidFill>
            <a:ln>
              <a:noFill/>
            </a:ln>
            <a:effectLst/>
          </c:spPr>
          <c:invertIfNegative val="0"/>
          <c:cat>
            <c:strRef>
              <c:f>Sheet1!$E$14:$E$19</c:f>
              <c:strCache>
                <c:ptCount val="6"/>
                <c:pt idx="0">
                  <c:v>M&amp;E (7)</c:v>
                </c:pt>
                <c:pt idx="1">
                  <c:v>Grievance Mechanism (3)</c:v>
                </c:pt>
                <c:pt idx="2">
                  <c:v>Selection Process (7)</c:v>
                </c:pt>
                <c:pt idx="3">
                  <c:v>G2P (4)</c:v>
                </c:pt>
                <c:pt idx="4">
                  <c:v>Single Registry MIS (9)</c:v>
                </c:pt>
                <c:pt idx="5">
                  <c:v>CMC led Cluster (21)</c:v>
                </c:pt>
              </c:strCache>
            </c:strRef>
          </c:cat>
          <c:val>
            <c:numRef>
              <c:f>Sheet1!$F$14:$F$19</c:f>
              <c:numCache>
                <c:formatCode>General</c:formatCode>
                <c:ptCount val="6"/>
                <c:pt idx="0">
                  <c:v>2</c:v>
                </c:pt>
                <c:pt idx="1">
                  <c:v>0</c:v>
                </c:pt>
                <c:pt idx="2">
                  <c:v>5</c:v>
                </c:pt>
                <c:pt idx="3">
                  <c:v>1</c:v>
                </c:pt>
                <c:pt idx="4">
                  <c:v>4</c:v>
                </c:pt>
                <c:pt idx="5">
                  <c:v>9</c:v>
                </c:pt>
              </c:numCache>
            </c:numRef>
          </c:val>
          <c:extLst>
            <c:ext xmlns:c16="http://schemas.microsoft.com/office/drawing/2014/chart" uri="{C3380CC4-5D6E-409C-BE32-E72D297353CC}">
              <c16:uniqueId val="{00000000-C90D-4736-9B18-4CFC00AEA7A2}"/>
            </c:ext>
          </c:extLst>
        </c:ser>
        <c:ser>
          <c:idx val="1"/>
          <c:order val="1"/>
          <c:tx>
            <c:strRef>
              <c:f>Sheet1!$G$13</c:f>
              <c:strCache>
                <c:ptCount val="1"/>
                <c:pt idx="0">
                  <c:v>Moderately off-track</c:v>
                </c:pt>
              </c:strCache>
            </c:strRef>
          </c:tx>
          <c:spPr>
            <a:solidFill>
              <a:schemeClr val="accent2"/>
            </a:solidFill>
            <a:ln>
              <a:noFill/>
            </a:ln>
            <a:effectLst/>
          </c:spPr>
          <c:invertIfNegative val="0"/>
          <c:cat>
            <c:strRef>
              <c:f>Sheet1!$E$14:$E$19</c:f>
              <c:strCache>
                <c:ptCount val="6"/>
                <c:pt idx="0">
                  <c:v>M&amp;E (7)</c:v>
                </c:pt>
                <c:pt idx="1">
                  <c:v>Grievance Mechanism (3)</c:v>
                </c:pt>
                <c:pt idx="2">
                  <c:v>Selection Process (7)</c:v>
                </c:pt>
                <c:pt idx="3">
                  <c:v>G2P (4)</c:v>
                </c:pt>
                <c:pt idx="4">
                  <c:v>Single Registry MIS (9)</c:v>
                </c:pt>
                <c:pt idx="5">
                  <c:v>CMC led Cluster (21)</c:v>
                </c:pt>
              </c:strCache>
            </c:strRef>
          </c:cat>
          <c:val>
            <c:numRef>
              <c:f>Sheet1!$G$14:$G$19</c:f>
              <c:numCache>
                <c:formatCode>General</c:formatCode>
                <c:ptCount val="6"/>
                <c:pt idx="0">
                  <c:v>2</c:v>
                </c:pt>
                <c:pt idx="1">
                  <c:v>1</c:v>
                </c:pt>
                <c:pt idx="2">
                  <c:v>0</c:v>
                </c:pt>
                <c:pt idx="3">
                  <c:v>0</c:v>
                </c:pt>
                <c:pt idx="4">
                  <c:v>4</c:v>
                </c:pt>
                <c:pt idx="5">
                  <c:v>5</c:v>
                </c:pt>
              </c:numCache>
            </c:numRef>
          </c:val>
          <c:extLst>
            <c:ext xmlns:c16="http://schemas.microsoft.com/office/drawing/2014/chart" uri="{C3380CC4-5D6E-409C-BE32-E72D297353CC}">
              <c16:uniqueId val="{00000001-C90D-4736-9B18-4CFC00AEA7A2}"/>
            </c:ext>
          </c:extLst>
        </c:ser>
        <c:ser>
          <c:idx val="2"/>
          <c:order val="2"/>
          <c:tx>
            <c:strRef>
              <c:f>Sheet1!$H$13</c:f>
              <c:strCache>
                <c:ptCount val="1"/>
                <c:pt idx="0">
                  <c:v>Almost on-track</c:v>
                </c:pt>
              </c:strCache>
            </c:strRef>
          </c:tx>
          <c:spPr>
            <a:solidFill>
              <a:schemeClr val="accent3"/>
            </a:solidFill>
            <a:ln>
              <a:noFill/>
            </a:ln>
            <a:effectLst/>
          </c:spPr>
          <c:invertIfNegative val="0"/>
          <c:cat>
            <c:strRef>
              <c:f>Sheet1!$E$14:$E$19</c:f>
              <c:strCache>
                <c:ptCount val="6"/>
                <c:pt idx="0">
                  <c:v>M&amp;E (7)</c:v>
                </c:pt>
                <c:pt idx="1">
                  <c:v>Grievance Mechanism (3)</c:v>
                </c:pt>
                <c:pt idx="2">
                  <c:v>Selection Process (7)</c:v>
                </c:pt>
                <c:pt idx="3">
                  <c:v>G2P (4)</c:v>
                </c:pt>
                <c:pt idx="4">
                  <c:v>Single Registry MIS (9)</c:v>
                </c:pt>
                <c:pt idx="5">
                  <c:v>CMC led Cluster (21)</c:v>
                </c:pt>
              </c:strCache>
            </c:strRef>
          </c:cat>
          <c:val>
            <c:numRef>
              <c:f>Sheet1!$H$14:$H$19</c:f>
              <c:numCache>
                <c:formatCode>General</c:formatCode>
                <c:ptCount val="6"/>
                <c:pt idx="0">
                  <c:v>0</c:v>
                </c:pt>
                <c:pt idx="1">
                  <c:v>0</c:v>
                </c:pt>
                <c:pt idx="2">
                  <c:v>1</c:v>
                </c:pt>
                <c:pt idx="3">
                  <c:v>0</c:v>
                </c:pt>
                <c:pt idx="4">
                  <c:v>0</c:v>
                </c:pt>
                <c:pt idx="5">
                  <c:v>2</c:v>
                </c:pt>
              </c:numCache>
            </c:numRef>
          </c:val>
          <c:extLst>
            <c:ext xmlns:c16="http://schemas.microsoft.com/office/drawing/2014/chart" uri="{C3380CC4-5D6E-409C-BE32-E72D297353CC}">
              <c16:uniqueId val="{00000002-C90D-4736-9B18-4CFC00AEA7A2}"/>
            </c:ext>
          </c:extLst>
        </c:ser>
        <c:ser>
          <c:idx val="3"/>
          <c:order val="3"/>
          <c:tx>
            <c:strRef>
              <c:f>Sheet1!$I$13</c:f>
              <c:strCache>
                <c:ptCount val="1"/>
                <c:pt idx="0">
                  <c:v>On-track</c:v>
                </c:pt>
              </c:strCache>
            </c:strRef>
          </c:tx>
          <c:spPr>
            <a:solidFill>
              <a:schemeClr val="accent4"/>
            </a:solidFill>
            <a:ln>
              <a:noFill/>
            </a:ln>
            <a:effectLst/>
          </c:spPr>
          <c:invertIfNegative val="0"/>
          <c:cat>
            <c:strRef>
              <c:f>Sheet1!$E$14:$E$19</c:f>
              <c:strCache>
                <c:ptCount val="6"/>
                <c:pt idx="0">
                  <c:v>M&amp;E (7)</c:v>
                </c:pt>
                <c:pt idx="1">
                  <c:v>Grievance Mechanism (3)</c:v>
                </c:pt>
                <c:pt idx="2">
                  <c:v>Selection Process (7)</c:v>
                </c:pt>
                <c:pt idx="3">
                  <c:v>G2P (4)</c:v>
                </c:pt>
                <c:pt idx="4">
                  <c:v>Single Registry MIS (9)</c:v>
                </c:pt>
                <c:pt idx="5">
                  <c:v>CMC led Cluster (21)</c:v>
                </c:pt>
              </c:strCache>
            </c:strRef>
          </c:cat>
          <c:val>
            <c:numRef>
              <c:f>Sheet1!$I$14:$I$19</c:f>
              <c:numCache>
                <c:formatCode>General</c:formatCode>
                <c:ptCount val="6"/>
                <c:pt idx="0">
                  <c:v>3</c:v>
                </c:pt>
                <c:pt idx="1">
                  <c:v>2</c:v>
                </c:pt>
                <c:pt idx="2">
                  <c:v>1</c:v>
                </c:pt>
                <c:pt idx="3">
                  <c:v>3</c:v>
                </c:pt>
                <c:pt idx="4">
                  <c:v>0</c:v>
                </c:pt>
                <c:pt idx="5">
                  <c:v>5</c:v>
                </c:pt>
              </c:numCache>
            </c:numRef>
          </c:val>
          <c:extLst>
            <c:ext xmlns:c16="http://schemas.microsoft.com/office/drawing/2014/chart" uri="{C3380CC4-5D6E-409C-BE32-E72D297353CC}">
              <c16:uniqueId val="{00000003-C90D-4736-9B18-4CFC00AEA7A2}"/>
            </c:ext>
          </c:extLst>
        </c:ser>
        <c:dLbls>
          <c:showLegendKey val="0"/>
          <c:showVal val="0"/>
          <c:showCatName val="0"/>
          <c:showSerName val="0"/>
          <c:showPercent val="0"/>
          <c:showBubbleSize val="0"/>
        </c:dLbls>
        <c:gapWidth val="50"/>
        <c:overlap val="100"/>
        <c:axId val="507634000"/>
        <c:axId val="516504864"/>
      </c:barChart>
      <c:catAx>
        <c:axId val="507634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16504864"/>
        <c:crosses val="autoZero"/>
        <c:auto val="1"/>
        <c:lblAlgn val="ctr"/>
        <c:lblOffset val="100"/>
        <c:noMultiLvlLbl val="0"/>
      </c:catAx>
      <c:valAx>
        <c:axId val="5165048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507634000"/>
        <c:crosses val="autoZero"/>
        <c:crossBetween val="between"/>
      </c:valAx>
      <c:spPr>
        <a:noFill/>
        <a:ln>
          <a:noFill/>
        </a:ln>
        <a:effectLst/>
      </c:spPr>
    </c:plotArea>
    <c:legend>
      <c:legendPos val="b"/>
      <c:layout>
        <c:manualLayout>
          <c:xMode val="edge"/>
          <c:yMode val="edge"/>
          <c:x val="0.20440845564606364"/>
          <c:y val="0.93344765009842523"/>
          <c:w val="0.74934939897978847"/>
          <c:h val="6.1318201923978251E-2"/>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5.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6.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C7D62C-311B-4E01-B2A8-84B0B4B9A5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176A938-DC6D-46BF-80B9-72898D9B59EC}">
      <dgm:prSet/>
      <dgm:spPr/>
      <dgm:t>
        <a:bodyPr/>
        <a:lstStyle/>
        <a:p>
          <a:r>
            <a:rPr lang="en-US"/>
            <a:t>ILO</a:t>
          </a:r>
        </a:p>
      </dgm:t>
    </dgm:pt>
    <dgm:pt modelId="{F2369FAE-4A7C-4289-91C9-F924FF108548}" type="parTrans" cxnId="{2C4CCABE-F10F-4CC6-9529-E259FB917A9B}">
      <dgm:prSet/>
      <dgm:spPr/>
      <dgm:t>
        <a:bodyPr/>
        <a:lstStyle/>
        <a:p>
          <a:endParaRPr lang="en-US"/>
        </a:p>
      </dgm:t>
    </dgm:pt>
    <dgm:pt modelId="{1F50C300-CA73-4CA4-BECB-34539322C9E8}" type="sibTrans" cxnId="{2C4CCABE-F10F-4CC6-9529-E259FB917A9B}">
      <dgm:prSet/>
      <dgm:spPr/>
      <dgm:t>
        <a:bodyPr/>
        <a:lstStyle/>
        <a:p>
          <a:endParaRPr lang="en-US"/>
        </a:p>
      </dgm:t>
    </dgm:pt>
    <dgm:pt modelId="{C1540247-9D0E-4AC9-8CC7-3047EDF6726E}">
      <dgm:prSet/>
      <dgm:spPr/>
      <dgm:t>
        <a:bodyPr/>
        <a:lstStyle/>
        <a:p>
          <a:r>
            <a:rPr lang="en-US" i="0" dirty="0"/>
            <a:t>Social protection is a set of policies and </a:t>
          </a:r>
          <a:r>
            <a:rPr lang="en-GB" i="0" noProof="0" dirty="0"/>
            <a:t>programmes</a:t>
          </a:r>
          <a:r>
            <a:rPr lang="en-US" i="0" dirty="0"/>
            <a:t> designed to reduce and prevent poverty and vulnerability throughout the lifecycle</a:t>
          </a:r>
          <a:endParaRPr lang="en-US" dirty="0"/>
        </a:p>
      </dgm:t>
    </dgm:pt>
    <dgm:pt modelId="{1DEC2E9A-33AB-4573-941D-E0AA053B41EB}" type="parTrans" cxnId="{0A4C57DD-2FFC-42DA-943D-465F08B3D5EC}">
      <dgm:prSet/>
      <dgm:spPr/>
      <dgm:t>
        <a:bodyPr/>
        <a:lstStyle/>
        <a:p>
          <a:endParaRPr lang="en-US"/>
        </a:p>
      </dgm:t>
    </dgm:pt>
    <dgm:pt modelId="{5954A2F2-2EF5-41CE-8DB9-681B2C4C7EA5}" type="sibTrans" cxnId="{0A4C57DD-2FFC-42DA-943D-465F08B3D5EC}">
      <dgm:prSet/>
      <dgm:spPr/>
      <dgm:t>
        <a:bodyPr/>
        <a:lstStyle/>
        <a:p>
          <a:endParaRPr lang="en-US"/>
        </a:p>
      </dgm:t>
    </dgm:pt>
    <dgm:pt modelId="{DD5538EC-49FF-44F3-A817-F4308CC6225C}">
      <dgm:prSet/>
      <dgm:spPr/>
      <dgm:t>
        <a:bodyPr/>
        <a:lstStyle/>
        <a:p>
          <a:r>
            <a:rPr lang="en-US"/>
            <a:t>World Bank</a:t>
          </a:r>
        </a:p>
      </dgm:t>
    </dgm:pt>
    <dgm:pt modelId="{3F5E5443-CCC1-44AA-8353-4CA945991C34}" type="parTrans" cxnId="{328D036D-7E31-45E0-AEDC-38BCBD58F133}">
      <dgm:prSet/>
      <dgm:spPr/>
      <dgm:t>
        <a:bodyPr/>
        <a:lstStyle/>
        <a:p>
          <a:endParaRPr lang="en-US"/>
        </a:p>
      </dgm:t>
    </dgm:pt>
    <dgm:pt modelId="{F0230A6F-C0E0-4EC1-A7A4-23FCAA7F14B2}" type="sibTrans" cxnId="{328D036D-7E31-45E0-AEDC-38BCBD58F133}">
      <dgm:prSet/>
      <dgm:spPr/>
      <dgm:t>
        <a:bodyPr/>
        <a:lstStyle/>
        <a:p>
          <a:endParaRPr lang="en-US"/>
        </a:p>
      </dgm:t>
    </dgm:pt>
    <dgm:pt modelId="{4DE733DA-B16D-4D9F-851A-00B006AFB6F4}">
      <dgm:prSet/>
      <dgm:spPr/>
      <dgm:t>
        <a:bodyPr/>
        <a:lstStyle/>
        <a:p>
          <a:r>
            <a:rPr lang="en-US" i="0"/>
            <a:t>Social protection systems help individuals and families, especially the poor and vulnerable, cope with crises and shocks, find jobs, improve productivity, invest in the health and education of their children, and protect the aging population. </a:t>
          </a:r>
          <a:endParaRPr lang="en-US"/>
        </a:p>
      </dgm:t>
    </dgm:pt>
    <dgm:pt modelId="{6EEC8CAD-55AB-4F59-A032-8CBCFB3E3BF9}" type="parTrans" cxnId="{A7532D61-8CBC-4BB7-B50E-1D2FB906632A}">
      <dgm:prSet/>
      <dgm:spPr/>
      <dgm:t>
        <a:bodyPr/>
        <a:lstStyle/>
        <a:p>
          <a:endParaRPr lang="en-US"/>
        </a:p>
      </dgm:t>
    </dgm:pt>
    <dgm:pt modelId="{48C6E06A-0FF8-4BF5-9711-B599E4D77645}" type="sibTrans" cxnId="{A7532D61-8CBC-4BB7-B50E-1D2FB906632A}">
      <dgm:prSet/>
      <dgm:spPr/>
      <dgm:t>
        <a:bodyPr/>
        <a:lstStyle/>
        <a:p>
          <a:endParaRPr lang="en-US"/>
        </a:p>
      </dgm:t>
    </dgm:pt>
    <dgm:pt modelId="{93DFF3E6-C2CA-4465-8F23-C31E7FAADB45}">
      <dgm:prSet/>
      <dgm:spPr/>
      <dgm:t>
        <a:bodyPr/>
        <a:lstStyle/>
        <a:p>
          <a:r>
            <a:rPr lang="en-US"/>
            <a:t>ADB</a:t>
          </a:r>
        </a:p>
      </dgm:t>
    </dgm:pt>
    <dgm:pt modelId="{3572C58D-8A33-4786-98D4-F2F66AA0ED0C}" type="parTrans" cxnId="{CBEEC93B-69A8-44BC-A427-A34D3DFB5683}">
      <dgm:prSet/>
      <dgm:spPr/>
      <dgm:t>
        <a:bodyPr/>
        <a:lstStyle/>
        <a:p>
          <a:endParaRPr lang="en-US"/>
        </a:p>
      </dgm:t>
    </dgm:pt>
    <dgm:pt modelId="{05775D31-127B-4E11-9050-E74AAF630D78}" type="sibTrans" cxnId="{CBEEC93B-69A8-44BC-A427-A34D3DFB5683}">
      <dgm:prSet/>
      <dgm:spPr/>
      <dgm:t>
        <a:bodyPr/>
        <a:lstStyle/>
        <a:p>
          <a:endParaRPr lang="en-US"/>
        </a:p>
      </dgm:t>
    </dgm:pt>
    <dgm:pt modelId="{73CEAE6D-A140-49E1-A223-AF97512E7448}">
      <dgm:prSet/>
      <dgm:spPr/>
      <dgm:t>
        <a:bodyPr/>
        <a:lstStyle/>
        <a:p>
          <a:r>
            <a:rPr lang="en-US"/>
            <a:t>Social protection is defined as the set of policies and programs designed to reduce poverty and vulnerability by promoting efficient labor markets, diminishing people’s exposure to risks, and enhancing their capacity to protect themselves against hazards and interruption/loss of income</a:t>
          </a:r>
        </a:p>
      </dgm:t>
    </dgm:pt>
    <dgm:pt modelId="{C102C06B-D325-439B-A853-A8ED62A04FCB}" type="parTrans" cxnId="{C33FD463-3219-4E56-B5C5-4180F6FBBD1E}">
      <dgm:prSet/>
      <dgm:spPr/>
      <dgm:t>
        <a:bodyPr/>
        <a:lstStyle/>
        <a:p>
          <a:endParaRPr lang="en-US"/>
        </a:p>
      </dgm:t>
    </dgm:pt>
    <dgm:pt modelId="{49FF8320-66DC-4245-8BEF-15C176BC20EA}" type="sibTrans" cxnId="{C33FD463-3219-4E56-B5C5-4180F6FBBD1E}">
      <dgm:prSet/>
      <dgm:spPr/>
      <dgm:t>
        <a:bodyPr/>
        <a:lstStyle/>
        <a:p>
          <a:endParaRPr lang="en-US"/>
        </a:p>
      </dgm:t>
    </dgm:pt>
    <dgm:pt modelId="{99299F79-F30F-4DC0-8283-384490827CE9}" type="pres">
      <dgm:prSet presAssocID="{AEC7D62C-311B-4E01-B2A8-84B0B4B9A56A}" presName="linear" presStyleCnt="0">
        <dgm:presLayoutVars>
          <dgm:animLvl val="lvl"/>
          <dgm:resizeHandles val="exact"/>
        </dgm:presLayoutVars>
      </dgm:prSet>
      <dgm:spPr/>
    </dgm:pt>
    <dgm:pt modelId="{2553153C-31BD-4240-99C6-263078F805F2}" type="pres">
      <dgm:prSet presAssocID="{6176A938-DC6D-46BF-80B9-72898D9B59EC}" presName="parentText" presStyleLbl="node1" presStyleIdx="0" presStyleCnt="3">
        <dgm:presLayoutVars>
          <dgm:chMax val="0"/>
          <dgm:bulletEnabled val="1"/>
        </dgm:presLayoutVars>
      </dgm:prSet>
      <dgm:spPr/>
    </dgm:pt>
    <dgm:pt modelId="{EAD754D2-FF4A-42BC-9837-9423128FC9F5}" type="pres">
      <dgm:prSet presAssocID="{6176A938-DC6D-46BF-80B9-72898D9B59EC}" presName="childText" presStyleLbl="revTx" presStyleIdx="0" presStyleCnt="3">
        <dgm:presLayoutVars>
          <dgm:bulletEnabled val="1"/>
        </dgm:presLayoutVars>
      </dgm:prSet>
      <dgm:spPr/>
    </dgm:pt>
    <dgm:pt modelId="{47995A53-FCC1-442D-87FE-4552D304751F}" type="pres">
      <dgm:prSet presAssocID="{DD5538EC-49FF-44F3-A817-F4308CC6225C}" presName="parentText" presStyleLbl="node1" presStyleIdx="1" presStyleCnt="3">
        <dgm:presLayoutVars>
          <dgm:chMax val="0"/>
          <dgm:bulletEnabled val="1"/>
        </dgm:presLayoutVars>
      </dgm:prSet>
      <dgm:spPr/>
    </dgm:pt>
    <dgm:pt modelId="{0AE8CF16-6C03-4DDD-907B-F5FC4C9D01CC}" type="pres">
      <dgm:prSet presAssocID="{DD5538EC-49FF-44F3-A817-F4308CC6225C}" presName="childText" presStyleLbl="revTx" presStyleIdx="1" presStyleCnt="3">
        <dgm:presLayoutVars>
          <dgm:bulletEnabled val="1"/>
        </dgm:presLayoutVars>
      </dgm:prSet>
      <dgm:spPr/>
    </dgm:pt>
    <dgm:pt modelId="{AAA29BA8-6DA7-4D56-9DDC-B42DA47BE644}" type="pres">
      <dgm:prSet presAssocID="{93DFF3E6-C2CA-4465-8F23-C31E7FAADB45}" presName="parentText" presStyleLbl="node1" presStyleIdx="2" presStyleCnt="3">
        <dgm:presLayoutVars>
          <dgm:chMax val="0"/>
          <dgm:bulletEnabled val="1"/>
        </dgm:presLayoutVars>
      </dgm:prSet>
      <dgm:spPr/>
    </dgm:pt>
    <dgm:pt modelId="{854EFC12-1B26-4602-ACF4-E7C86FB9BF27}" type="pres">
      <dgm:prSet presAssocID="{93DFF3E6-C2CA-4465-8F23-C31E7FAADB45}" presName="childText" presStyleLbl="revTx" presStyleIdx="2" presStyleCnt="3">
        <dgm:presLayoutVars>
          <dgm:bulletEnabled val="1"/>
        </dgm:presLayoutVars>
      </dgm:prSet>
      <dgm:spPr/>
    </dgm:pt>
  </dgm:ptLst>
  <dgm:cxnLst>
    <dgm:cxn modelId="{3E53F025-17D4-4CCE-BA98-BED9C258EAF1}" type="presOf" srcId="{C1540247-9D0E-4AC9-8CC7-3047EDF6726E}" destId="{EAD754D2-FF4A-42BC-9837-9423128FC9F5}" srcOrd="0" destOrd="0" presId="urn:microsoft.com/office/officeart/2005/8/layout/vList2"/>
    <dgm:cxn modelId="{CBEEC93B-69A8-44BC-A427-A34D3DFB5683}" srcId="{AEC7D62C-311B-4E01-B2A8-84B0B4B9A56A}" destId="{93DFF3E6-C2CA-4465-8F23-C31E7FAADB45}" srcOrd="2" destOrd="0" parTransId="{3572C58D-8A33-4786-98D4-F2F66AA0ED0C}" sibTransId="{05775D31-127B-4E11-9050-E74AAF630D78}"/>
    <dgm:cxn modelId="{A7532D61-8CBC-4BB7-B50E-1D2FB906632A}" srcId="{DD5538EC-49FF-44F3-A817-F4308CC6225C}" destId="{4DE733DA-B16D-4D9F-851A-00B006AFB6F4}" srcOrd="0" destOrd="0" parTransId="{6EEC8CAD-55AB-4F59-A032-8CBCFB3E3BF9}" sibTransId="{48C6E06A-0FF8-4BF5-9711-B599E4D77645}"/>
    <dgm:cxn modelId="{C33FD463-3219-4E56-B5C5-4180F6FBBD1E}" srcId="{93DFF3E6-C2CA-4465-8F23-C31E7FAADB45}" destId="{73CEAE6D-A140-49E1-A223-AF97512E7448}" srcOrd="0" destOrd="0" parTransId="{C102C06B-D325-439B-A853-A8ED62A04FCB}" sibTransId="{49FF8320-66DC-4245-8BEF-15C176BC20EA}"/>
    <dgm:cxn modelId="{24603067-B571-44B7-8BE8-82E8713F32B1}" type="presOf" srcId="{AEC7D62C-311B-4E01-B2A8-84B0B4B9A56A}" destId="{99299F79-F30F-4DC0-8283-384490827CE9}" srcOrd="0" destOrd="0" presId="urn:microsoft.com/office/officeart/2005/8/layout/vList2"/>
    <dgm:cxn modelId="{328D036D-7E31-45E0-AEDC-38BCBD58F133}" srcId="{AEC7D62C-311B-4E01-B2A8-84B0B4B9A56A}" destId="{DD5538EC-49FF-44F3-A817-F4308CC6225C}" srcOrd="1" destOrd="0" parTransId="{3F5E5443-CCC1-44AA-8353-4CA945991C34}" sibTransId="{F0230A6F-C0E0-4EC1-A7A4-23FCAA7F14B2}"/>
    <dgm:cxn modelId="{E87D6957-B9D6-477E-B781-CC2CFDCED5D0}" type="presOf" srcId="{93DFF3E6-C2CA-4465-8F23-C31E7FAADB45}" destId="{AAA29BA8-6DA7-4D56-9DDC-B42DA47BE644}" srcOrd="0" destOrd="0" presId="urn:microsoft.com/office/officeart/2005/8/layout/vList2"/>
    <dgm:cxn modelId="{763A1995-36F8-4584-B2A7-FA86D9306517}" type="presOf" srcId="{DD5538EC-49FF-44F3-A817-F4308CC6225C}" destId="{47995A53-FCC1-442D-87FE-4552D304751F}" srcOrd="0" destOrd="0" presId="urn:microsoft.com/office/officeart/2005/8/layout/vList2"/>
    <dgm:cxn modelId="{F6B9A5A5-ED6A-4481-ACAF-356795A02036}" type="presOf" srcId="{73CEAE6D-A140-49E1-A223-AF97512E7448}" destId="{854EFC12-1B26-4602-ACF4-E7C86FB9BF27}" srcOrd="0" destOrd="0" presId="urn:microsoft.com/office/officeart/2005/8/layout/vList2"/>
    <dgm:cxn modelId="{2C4CCABE-F10F-4CC6-9529-E259FB917A9B}" srcId="{AEC7D62C-311B-4E01-B2A8-84B0B4B9A56A}" destId="{6176A938-DC6D-46BF-80B9-72898D9B59EC}" srcOrd="0" destOrd="0" parTransId="{F2369FAE-4A7C-4289-91C9-F924FF108548}" sibTransId="{1F50C300-CA73-4CA4-BECB-34539322C9E8}"/>
    <dgm:cxn modelId="{0A4C57DD-2FFC-42DA-943D-465F08B3D5EC}" srcId="{6176A938-DC6D-46BF-80B9-72898D9B59EC}" destId="{C1540247-9D0E-4AC9-8CC7-3047EDF6726E}" srcOrd="0" destOrd="0" parTransId="{1DEC2E9A-33AB-4573-941D-E0AA053B41EB}" sibTransId="{5954A2F2-2EF5-41CE-8DB9-681B2C4C7EA5}"/>
    <dgm:cxn modelId="{41FF70F9-0372-477F-B342-B4A2063FC005}" type="presOf" srcId="{4DE733DA-B16D-4D9F-851A-00B006AFB6F4}" destId="{0AE8CF16-6C03-4DDD-907B-F5FC4C9D01CC}" srcOrd="0" destOrd="0" presId="urn:microsoft.com/office/officeart/2005/8/layout/vList2"/>
    <dgm:cxn modelId="{5FBD40FD-D929-4A98-91BC-764073101A05}" type="presOf" srcId="{6176A938-DC6D-46BF-80B9-72898D9B59EC}" destId="{2553153C-31BD-4240-99C6-263078F805F2}" srcOrd="0" destOrd="0" presId="urn:microsoft.com/office/officeart/2005/8/layout/vList2"/>
    <dgm:cxn modelId="{14C33D75-016E-4B3A-B3CC-E82AAA128616}" type="presParOf" srcId="{99299F79-F30F-4DC0-8283-384490827CE9}" destId="{2553153C-31BD-4240-99C6-263078F805F2}" srcOrd="0" destOrd="0" presId="urn:microsoft.com/office/officeart/2005/8/layout/vList2"/>
    <dgm:cxn modelId="{75D1D909-6134-41FB-B9CF-F986E0FEA228}" type="presParOf" srcId="{99299F79-F30F-4DC0-8283-384490827CE9}" destId="{EAD754D2-FF4A-42BC-9837-9423128FC9F5}" srcOrd="1" destOrd="0" presId="urn:microsoft.com/office/officeart/2005/8/layout/vList2"/>
    <dgm:cxn modelId="{3229C318-2E40-411F-B417-6E82B00767BA}" type="presParOf" srcId="{99299F79-F30F-4DC0-8283-384490827CE9}" destId="{47995A53-FCC1-442D-87FE-4552D304751F}" srcOrd="2" destOrd="0" presId="urn:microsoft.com/office/officeart/2005/8/layout/vList2"/>
    <dgm:cxn modelId="{05C07F21-A8F1-4C96-80A9-0EB36E30CAB4}" type="presParOf" srcId="{99299F79-F30F-4DC0-8283-384490827CE9}" destId="{0AE8CF16-6C03-4DDD-907B-F5FC4C9D01CC}" srcOrd="3" destOrd="0" presId="urn:microsoft.com/office/officeart/2005/8/layout/vList2"/>
    <dgm:cxn modelId="{F2AE559A-D587-43C5-B1C7-348DFC48C12B}" type="presParOf" srcId="{99299F79-F30F-4DC0-8283-384490827CE9}" destId="{AAA29BA8-6DA7-4D56-9DDC-B42DA47BE644}" srcOrd="4" destOrd="0" presId="urn:microsoft.com/office/officeart/2005/8/layout/vList2"/>
    <dgm:cxn modelId="{9F1D5844-5724-4800-85E9-50F4350156A1}" type="presParOf" srcId="{99299F79-F30F-4DC0-8283-384490827CE9}" destId="{854EFC12-1B26-4602-ACF4-E7C86FB9BF2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47E5E-93A6-4F1B-9434-D6C975305B9D}"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GB"/>
        </a:p>
      </dgm:t>
    </dgm:pt>
    <dgm:pt modelId="{C145FDE4-9E52-4AF7-AF99-B3A416B7AA4E}">
      <dgm:prSet phldrT="[Text]" custT="1"/>
      <dgm:spPr/>
      <dgm:t>
        <a:bodyPr/>
        <a:lstStyle/>
        <a:p>
          <a:r>
            <a:rPr lang="en-GB" sz="2400" b="1"/>
            <a:t>Social Protection </a:t>
          </a:r>
          <a:endParaRPr lang="en-GB" sz="2400" b="1" dirty="0"/>
        </a:p>
      </dgm:t>
    </dgm:pt>
    <dgm:pt modelId="{132A5A6E-A00B-466B-BFBE-11EF8329FDE1}" type="parTrans" cxnId="{F0984308-3A9B-458F-9989-0BCA47954CC1}">
      <dgm:prSet/>
      <dgm:spPr/>
      <dgm:t>
        <a:bodyPr/>
        <a:lstStyle/>
        <a:p>
          <a:endParaRPr lang="en-GB" sz="3200">
            <a:solidFill>
              <a:schemeClr val="tx1"/>
            </a:solidFill>
          </a:endParaRPr>
        </a:p>
      </dgm:t>
    </dgm:pt>
    <dgm:pt modelId="{7B67F5E3-D6BC-4BDB-8287-C47D812575B7}" type="sibTrans" cxnId="{F0984308-3A9B-458F-9989-0BCA47954CC1}">
      <dgm:prSet/>
      <dgm:spPr/>
      <dgm:t>
        <a:bodyPr/>
        <a:lstStyle/>
        <a:p>
          <a:endParaRPr lang="en-GB" sz="3200">
            <a:solidFill>
              <a:schemeClr val="tx1"/>
            </a:solidFill>
          </a:endParaRPr>
        </a:p>
      </dgm:t>
    </dgm:pt>
    <dgm:pt modelId="{1AB5BDBB-061B-4838-85D5-727A5413346A}">
      <dgm:prSet phldrT="[Text]" custT="1"/>
      <dgm:spPr/>
      <dgm:t>
        <a:bodyPr/>
        <a:lstStyle/>
        <a:p>
          <a:r>
            <a:rPr lang="en-GB" sz="2000" dirty="0"/>
            <a:t>Social Insurance</a:t>
          </a:r>
        </a:p>
      </dgm:t>
    </dgm:pt>
    <dgm:pt modelId="{3FDD5782-1B1E-4104-BA12-C42BB270553E}" type="parTrans" cxnId="{6AE4F1E2-6D31-4D82-A1C4-90D49BA4935F}">
      <dgm:prSet/>
      <dgm:spPr/>
      <dgm:t>
        <a:bodyPr/>
        <a:lstStyle/>
        <a:p>
          <a:endParaRPr lang="en-GB" sz="3200">
            <a:solidFill>
              <a:schemeClr val="tx1"/>
            </a:solidFill>
          </a:endParaRPr>
        </a:p>
      </dgm:t>
    </dgm:pt>
    <dgm:pt modelId="{12B5E93B-B5C4-4991-86A7-D0EC28228BC5}" type="sibTrans" cxnId="{6AE4F1E2-6D31-4D82-A1C4-90D49BA4935F}">
      <dgm:prSet/>
      <dgm:spPr/>
      <dgm:t>
        <a:bodyPr/>
        <a:lstStyle/>
        <a:p>
          <a:endParaRPr lang="en-GB" sz="3200">
            <a:solidFill>
              <a:schemeClr val="tx1"/>
            </a:solidFill>
          </a:endParaRPr>
        </a:p>
      </dgm:t>
    </dgm:pt>
    <dgm:pt modelId="{1B995E32-49C4-4C0D-B713-48FCC2D8FDEC}">
      <dgm:prSet phldrT="[Text]" custT="1"/>
      <dgm:spPr/>
      <dgm:t>
        <a:bodyPr/>
        <a:lstStyle/>
        <a:p>
          <a:r>
            <a:rPr lang="en-GB" sz="1800"/>
            <a:t>Social Assistance</a:t>
          </a:r>
          <a:endParaRPr lang="en-GB" sz="1800" dirty="0"/>
        </a:p>
      </dgm:t>
    </dgm:pt>
    <dgm:pt modelId="{BEA72F1E-761D-4390-B34F-3038E2C8F83C}" type="parTrans" cxnId="{35A9737C-9F2E-46D4-BFFB-9784C78FC4B3}">
      <dgm:prSet/>
      <dgm:spPr/>
      <dgm:t>
        <a:bodyPr/>
        <a:lstStyle/>
        <a:p>
          <a:endParaRPr lang="en-GB" sz="3200">
            <a:solidFill>
              <a:schemeClr val="tx1"/>
            </a:solidFill>
          </a:endParaRPr>
        </a:p>
      </dgm:t>
    </dgm:pt>
    <dgm:pt modelId="{8E95D8AD-EE4E-4165-B4AB-D2564F135635}" type="sibTrans" cxnId="{35A9737C-9F2E-46D4-BFFB-9784C78FC4B3}">
      <dgm:prSet/>
      <dgm:spPr/>
      <dgm:t>
        <a:bodyPr/>
        <a:lstStyle/>
        <a:p>
          <a:endParaRPr lang="en-GB" sz="3200">
            <a:solidFill>
              <a:schemeClr val="tx1"/>
            </a:solidFill>
          </a:endParaRPr>
        </a:p>
      </dgm:t>
    </dgm:pt>
    <dgm:pt modelId="{8AF20B79-F305-4DFC-9A2C-6B050EBFD3CA}">
      <dgm:prSet phldrT="[Text]" custT="1"/>
      <dgm:spPr/>
      <dgm:t>
        <a:bodyPr/>
        <a:lstStyle/>
        <a:p>
          <a:r>
            <a:rPr lang="en-GB" sz="1800"/>
            <a:t>Active Labour Market Policies</a:t>
          </a:r>
          <a:endParaRPr lang="en-GB" sz="1800" dirty="0"/>
        </a:p>
      </dgm:t>
    </dgm:pt>
    <dgm:pt modelId="{732F5342-B246-462B-B5FE-8558133B64BC}" type="parTrans" cxnId="{3DA21042-BE22-483B-BAAB-D5BD079B05ED}">
      <dgm:prSet/>
      <dgm:spPr/>
      <dgm:t>
        <a:bodyPr/>
        <a:lstStyle/>
        <a:p>
          <a:endParaRPr lang="en-GB" sz="3200">
            <a:solidFill>
              <a:schemeClr val="tx1"/>
            </a:solidFill>
          </a:endParaRPr>
        </a:p>
      </dgm:t>
    </dgm:pt>
    <dgm:pt modelId="{AEDF345A-59E1-42D2-BDDD-6A7B973F6FA2}" type="sibTrans" cxnId="{3DA21042-BE22-483B-BAAB-D5BD079B05ED}">
      <dgm:prSet/>
      <dgm:spPr/>
      <dgm:t>
        <a:bodyPr/>
        <a:lstStyle/>
        <a:p>
          <a:endParaRPr lang="en-GB" sz="3200">
            <a:solidFill>
              <a:schemeClr val="tx1"/>
            </a:solidFill>
          </a:endParaRPr>
        </a:p>
      </dgm:t>
    </dgm:pt>
    <dgm:pt modelId="{8920C294-08F5-4B3D-8225-97BCDE5BBDFC}" type="asst">
      <dgm:prSet custT="1"/>
      <dgm:spPr/>
      <dgm:t>
        <a:bodyPr/>
        <a:lstStyle/>
        <a:p>
          <a:r>
            <a:rPr lang="en-GB" sz="1400" dirty="0"/>
            <a:t>Based on Contribution (solidarity) by Government, Employers, Workers, other stakeholders</a:t>
          </a:r>
        </a:p>
      </dgm:t>
    </dgm:pt>
    <dgm:pt modelId="{A581EE4F-D86E-41F7-AD31-392D3CB1D99B}" type="parTrans" cxnId="{217BB2A5-A126-4BC6-AD33-85C06F303DD5}">
      <dgm:prSet/>
      <dgm:spPr/>
      <dgm:t>
        <a:bodyPr/>
        <a:lstStyle/>
        <a:p>
          <a:endParaRPr lang="en-GB" sz="3200">
            <a:solidFill>
              <a:schemeClr val="tx1"/>
            </a:solidFill>
          </a:endParaRPr>
        </a:p>
      </dgm:t>
    </dgm:pt>
    <dgm:pt modelId="{B3FCCC52-426F-4D44-AABC-E62AA59D3561}" type="sibTrans" cxnId="{217BB2A5-A126-4BC6-AD33-85C06F303DD5}">
      <dgm:prSet/>
      <dgm:spPr/>
      <dgm:t>
        <a:bodyPr/>
        <a:lstStyle/>
        <a:p>
          <a:endParaRPr lang="en-GB" sz="3200">
            <a:solidFill>
              <a:schemeClr val="tx1"/>
            </a:solidFill>
          </a:endParaRPr>
        </a:p>
      </dgm:t>
    </dgm:pt>
    <dgm:pt modelId="{2B6BD22A-7212-4BC3-BA3C-2893522989C1}" type="asst">
      <dgm:prSet custT="1"/>
      <dgm:spPr/>
      <dgm:t>
        <a:bodyPr/>
        <a:lstStyle/>
        <a:p>
          <a:r>
            <a:rPr lang="en-GB" sz="1400"/>
            <a:t>Non-contributory - based on Government budget allocation</a:t>
          </a:r>
          <a:endParaRPr lang="en-GB" sz="1400" dirty="0"/>
        </a:p>
      </dgm:t>
    </dgm:pt>
    <dgm:pt modelId="{3A91F35C-C82B-4CBB-B089-210CA4A5BCBF}" type="parTrans" cxnId="{F4A36DB9-9DBE-43FE-916C-5FF157A0365D}">
      <dgm:prSet/>
      <dgm:spPr/>
      <dgm:t>
        <a:bodyPr/>
        <a:lstStyle/>
        <a:p>
          <a:endParaRPr lang="en-GB" sz="3200">
            <a:solidFill>
              <a:schemeClr val="tx1"/>
            </a:solidFill>
          </a:endParaRPr>
        </a:p>
      </dgm:t>
    </dgm:pt>
    <dgm:pt modelId="{553B6F15-D8CE-4365-BBE8-27024F595B44}" type="sibTrans" cxnId="{F4A36DB9-9DBE-43FE-916C-5FF157A0365D}">
      <dgm:prSet/>
      <dgm:spPr/>
      <dgm:t>
        <a:bodyPr/>
        <a:lstStyle/>
        <a:p>
          <a:endParaRPr lang="en-GB" sz="3200">
            <a:solidFill>
              <a:schemeClr val="tx1"/>
            </a:solidFill>
          </a:endParaRPr>
        </a:p>
      </dgm:t>
    </dgm:pt>
    <dgm:pt modelId="{012F6F67-3529-45DE-A1C5-F44B39F63341}" type="asst">
      <dgm:prSet custT="1"/>
      <dgm:spPr/>
      <dgm:t>
        <a:bodyPr/>
        <a:lstStyle/>
        <a:p>
          <a:r>
            <a:rPr lang="en-GB" sz="1400"/>
            <a:t>Supported by Government through relevant institutions</a:t>
          </a:r>
          <a:endParaRPr lang="en-GB" sz="1400" dirty="0"/>
        </a:p>
      </dgm:t>
    </dgm:pt>
    <dgm:pt modelId="{55150299-01D7-40A7-A8C8-5FD100983CCE}" type="parTrans" cxnId="{3D20F855-A481-4375-916B-3E8F6109F913}">
      <dgm:prSet/>
      <dgm:spPr/>
      <dgm:t>
        <a:bodyPr/>
        <a:lstStyle/>
        <a:p>
          <a:endParaRPr lang="en-GB" sz="3200">
            <a:solidFill>
              <a:schemeClr val="tx1"/>
            </a:solidFill>
          </a:endParaRPr>
        </a:p>
      </dgm:t>
    </dgm:pt>
    <dgm:pt modelId="{C3D19E05-E783-49A1-9091-DDB300B52813}" type="sibTrans" cxnId="{3D20F855-A481-4375-916B-3E8F6109F913}">
      <dgm:prSet/>
      <dgm:spPr/>
      <dgm:t>
        <a:bodyPr/>
        <a:lstStyle/>
        <a:p>
          <a:endParaRPr lang="en-GB" sz="3200">
            <a:solidFill>
              <a:schemeClr val="tx1"/>
            </a:solidFill>
          </a:endParaRPr>
        </a:p>
      </dgm:t>
    </dgm:pt>
    <dgm:pt modelId="{F8730F79-029A-40B0-8E42-B2CEA9CF330A}" type="asst">
      <dgm:prSet custT="1"/>
      <dgm:spPr/>
      <dgm:t>
        <a:bodyPr/>
        <a:lstStyle/>
        <a:p>
          <a:r>
            <a:rPr lang="en-GB" sz="1400"/>
            <a:t>Examples: Employment Injury Protection; Unemployment Insurance; Maternity Protection, Old-age Pension, etc</a:t>
          </a:r>
          <a:endParaRPr lang="en-GB" sz="1400" dirty="0"/>
        </a:p>
      </dgm:t>
    </dgm:pt>
    <dgm:pt modelId="{3D9CE1C5-B4EA-439A-9B75-5F8FF0EB0C84}" type="parTrans" cxnId="{E3DAE141-AFC0-4F32-BB57-5BA87CF623AF}">
      <dgm:prSet/>
      <dgm:spPr/>
      <dgm:t>
        <a:bodyPr/>
        <a:lstStyle/>
        <a:p>
          <a:endParaRPr lang="en-GB" sz="3200">
            <a:solidFill>
              <a:schemeClr val="tx1"/>
            </a:solidFill>
          </a:endParaRPr>
        </a:p>
      </dgm:t>
    </dgm:pt>
    <dgm:pt modelId="{9724CCBB-61DF-47D0-9D42-56305733C3F1}" type="sibTrans" cxnId="{E3DAE141-AFC0-4F32-BB57-5BA87CF623AF}">
      <dgm:prSet/>
      <dgm:spPr/>
      <dgm:t>
        <a:bodyPr/>
        <a:lstStyle/>
        <a:p>
          <a:endParaRPr lang="en-GB" sz="3200">
            <a:solidFill>
              <a:schemeClr val="tx1"/>
            </a:solidFill>
          </a:endParaRPr>
        </a:p>
      </dgm:t>
    </dgm:pt>
    <dgm:pt modelId="{A86B95B9-7783-4B05-9415-C169C427932F}" type="asst">
      <dgm:prSet custT="1"/>
      <dgm:spPr/>
      <dgm:t>
        <a:bodyPr/>
        <a:lstStyle/>
        <a:p>
          <a:r>
            <a:rPr lang="en-GB" sz="1400" dirty="0"/>
            <a:t>Examples: social pension, food assistance, access to free health, disaster relief, etc</a:t>
          </a:r>
        </a:p>
      </dgm:t>
    </dgm:pt>
    <dgm:pt modelId="{4CA17590-A540-414F-91B2-7D24618FC8BF}" type="parTrans" cxnId="{B015A73D-2791-4841-A780-A2407FDAEC2F}">
      <dgm:prSet/>
      <dgm:spPr/>
      <dgm:t>
        <a:bodyPr/>
        <a:lstStyle/>
        <a:p>
          <a:endParaRPr lang="en-GB" sz="3200">
            <a:solidFill>
              <a:schemeClr val="tx1"/>
            </a:solidFill>
          </a:endParaRPr>
        </a:p>
      </dgm:t>
    </dgm:pt>
    <dgm:pt modelId="{C47A1A99-2621-4652-8753-975E97392549}" type="sibTrans" cxnId="{B015A73D-2791-4841-A780-A2407FDAEC2F}">
      <dgm:prSet/>
      <dgm:spPr/>
      <dgm:t>
        <a:bodyPr/>
        <a:lstStyle/>
        <a:p>
          <a:endParaRPr lang="en-GB" sz="3200">
            <a:solidFill>
              <a:schemeClr val="tx1"/>
            </a:solidFill>
          </a:endParaRPr>
        </a:p>
      </dgm:t>
    </dgm:pt>
    <dgm:pt modelId="{D52F1D73-CA7B-4246-AAE6-7620021600F0}" type="asst">
      <dgm:prSet custT="1"/>
      <dgm:spPr/>
      <dgm:t>
        <a:bodyPr/>
        <a:lstStyle/>
        <a:p>
          <a:r>
            <a:rPr lang="en-GB" sz="1400"/>
            <a:t>Examples: </a:t>
          </a:r>
        </a:p>
        <a:p>
          <a:r>
            <a:rPr lang="en-GB" sz="1400"/>
            <a:t>Wages, Job protection,</a:t>
          </a:r>
        </a:p>
        <a:p>
          <a:r>
            <a:rPr lang="en-GB" sz="1400"/>
            <a:t>Skills Development, Livelihoods, Enterprise development, etc</a:t>
          </a:r>
          <a:endParaRPr lang="en-GB" sz="1400" dirty="0"/>
        </a:p>
      </dgm:t>
    </dgm:pt>
    <dgm:pt modelId="{C40353A1-4BD5-4DC3-8525-8E1D971DA493}" type="parTrans" cxnId="{3A4AE504-61B7-4D72-ACA5-D56691E2E8BC}">
      <dgm:prSet/>
      <dgm:spPr/>
      <dgm:t>
        <a:bodyPr/>
        <a:lstStyle/>
        <a:p>
          <a:endParaRPr lang="en-GB" sz="3200">
            <a:solidFill>
              <a:schemeClr val="tx1"/>
            </a:solidFill>
          </a:endParaRPr>
        </a:p>
      </dgm:t>
    </dgm:pt>
    <dgm:pt modelId="{6EA95CBB-AF5C-4EEC-ABA9-1092857953B4}" type="sibTrans" cxnId="{3A4AE504-61B7-4D72-ACA5-D56691E2E8BC}">
      <dgm:prSet/>
      <dgm:spPr/>
      <dgm:t>
        <a:bodyPr/>
        <a:lstStyle/>
        <a:p>
          <a:endParaRPr lang="en-GB" sz="3200">
            <a:solidFill>
              <a:schemeClr val="tx1"/>
            </a:solidFill>
          </a:endParaRPr>
        </a:p>
      </dgm:t>
    </dgm:pt>
    <dgm:pt modelId="{3AB77C65-EB59-4002-A8D6-989F6AECD582}" type="pres">
      <dgm:prSet presAssocID="{36047E5E-93A6-4F1B-9434-D6C975305B9D}" presName="hierChild1" presStyleCnt="0">
        <dgm:presLayoutVars>
          <dgm:orgChart val="1"/>
          <dgm:chPref val="1"/>
          <dgm:dir/>
          <dgm:animOne val="branch"/>
          <dgm:animLvl val="lvl"/>
          <dgm:resizeHandles/>
        </dgm:presLayoutVars>
      </dgm:prSet>
      <dgm:spPr/>
    </dgm:pt>
    <dgm:pt modelId="{C7B5EC5B-0CB4-4BEF-BDCD-E6C7AA51C7B6}" type="pres">
      <dgm:prSet presAssocID="{C145FDE4-9E52-4AF7-AF99-B3A416B7AA4E}" presName="hierRoot1" presStyleCnt="0">
        <dgm:presLayoutVars>
          <dgm:hierBranch val="init"/>
        </dgm:presLayoutVars>
      </dgm:prSet>
      <dgm:spPr/>
    </dgm:pt>
    <dgm:pt modelId="{B4D40951-B8BD-4A5C-865E-72C195AF2116}" type="pres">
      <dgm:prSet presAssocID="{C145FDE4-9E52-4AF7-AF99-B3A416B7AA4E}" presName="rootComposite1" presStyleCnt="0"/>
      <dgm:spPr/>
    </dgm:pt>
    <dgm:pt modelId="{922CA75E-D697-4ACB-A657-D94A794F44B4}" type="pres">
      <dgm:prSet presAssocID="{C145FDE4-9E52-4AF7-AF99-B3A416B7AA4E}" presName="rootText1" presStyleLbl="node0" presStyleIdx="0" presStyleCnt="1" custScaleX="199964">
        <dgm:presLayoutVars>
          <dgm:chPref val="3"/>
        </dgm:presLayoutVars>
      </dgm:prSet>
      <dgm:spPr/>
    </dgm:pt>
    <dgm:pt modelId="{10A2D5CC-5ED7-4845-A6A4-EFFC7A6A9E2B}" type="pres">
      <dgm:prSet presAssocID="{C145FDE4-9E52-4AF7-AF99-B3A416B7AA4E}" presName="rootConnector1" presStyleLbl="node1" presStyleIdx="0" presStyleCnt="0"/>
      <dgm:spPr/>
    </dgm:pt>
    <dgm:pt modelId="{EE8A3D9E-51EB-418B-B3F9-43435A44612F}" type="pres">
      <dgm:prSet presAssocID="{C145FDE4-9E52-4AF7-AF99-B3A416B7AA4E}" presName="hierChild2" presStyleCnt="0"/>
      <dgm:spPr/>
    </dgm:pt>
    <dgm:pt modelId="{4DC34EDB-51EE-495E-87B9-A643E2991330}" type="pres">
      <dgm:prSet presAssocID="{3FDD5782-1B1E-4104-BA12-C42BB270553E}" presName="Name37" presStyleLbl="parChTrans1D2" presStyleIdx="0" presStyleCnt="3"/>
      <dgm:spPr/>
    </dgm:pt>
    <dgm:pt modelId="{CC4CF0EB-CA03-41F3-B92C-330A4E0FE6EF}" type="pres">
      <dgm:prSet presAssocID="{1AB5BDBB-061B-4838-85D5-727A5413346A}" presName="hierRoot2" presStyleCnt="0">
        <dgm:presLayoutVars>
          <dgm:hierBranch val="init"/>
        </dgm:presLayoutVars>
      </dgm:prSet>
      <dgm:spPr/>
    </dgm:pt>
    <dgm:pt modelId="{55BEE333-1372-4007-95C2-648EBC94B161}" type="pres">
      <dgm:prSet presAssocID="{1AB5BDBB-061B-4838-85D5-727A5413346A}" presName="rootComposite" presStyleCnt="0"/>
      <dgm:spPr/>
    </dgm:pt>
    <dgm:pt modelId="{C6C4C118-F4E0-42D4-9287-8BD8A443E708}" type="pres">
      <dgm:prSet presAssocID="{1AB5BDBB-061B-4838-85D5-727A5413346A}" presName="rootText" presStyleLbl="node2" presStyleIdx="0" presStyleCnt="3" custScaleX="150756">
        <dgm:presLayoutVars>
          <dgm:chPref val="3"/>
        </dgm:presLayoutVars>
      </dgm:prSet>
      <dgm:spPr/>
    </dgm:pt>
    <dgm:pt modelId="{DF16F37B-1582-4765-9EAB-7F32118132C9}" type="pres">
      <dgm:prSet presAssocID="{1AB5BDBB-061B-4838-85D5-727A5413346A}" presName="rootConnector" presStyleLbl="node2" presStyleIdx="0" presStyleCnt="3"/>
      <dgm:spPr/>
    </dgm:pt>
    <dgm:pt modelId="{5FB9803E-EF58-42DF-B0D7-B1E7B3A386C4}" type="pres">
      <dgm:prSet presAssocID="{1AB5BDBB-061B-4838-85D5-727A5413346A}" presName="hierChild4" presStyleCnt="0"/>
      <dgm:spPr/>
    </dgm:pt>
    <dgm:pt modelId="{8EB3A7B1-BB96-489A-B58F-5294013DCA25}" type="pres">
      <dgm:prSet presAssocID="{1AB5BDBB-061B-4838-85D5-727A5413346A}" presName="hierChild5" presStyleCnt="0"/>
      <dgm:spPr/>
    </dgm:pt>
    <dgm:pt modelId="{50D1DA84-9894-484A-B631-20696813B302}" type="pres">
      <dgm:prSet presAssocID="{A581EE4F-D86E-41F7-AD31-392D3CB1D99B}" presName="Name111" presStyleLbl="parChTrans1D3" presStyleIdx="0" presStyleCnt="6"/>
      <dgm:spPr/>
    </dgm:pt>
    <dgm:pt modelId="{D7F58089-F111-4D90-AB28-31F34C0F725D}" type="pres">
      <dgm:prSet presAssocID="{8920C294-08F5-4B3D-8225-97BCDE5BBDFC}" presName="hierRoot3" presStyleCnt="0">
        <dgm:presLayoutVars>
          <dgm:hierBranch val="init"/>
        </dgm:presLayoutVars>
      </dgm:prSet>
      <dgm:spPr/>
    </dgm:pt>
    <dgm:pt modelId="{473E5D13-5C06-48D9-B0D6-B4C23F844C5F}" type="pres">
      <dgm:prSet presAssocID="{8920C294-08F5-4B3D-8225-97BCDE5BBDFC}" presName="rootComposite3" presStyleCnt="0"/>
      <dgm:spPr/>
    </dgm:pt>
    <dgm:pt modelId="{D07B22A3-9583-4BB8-8157-0BF6E0AE886B}" type="pres">
      <dgm:prSet presAssocID="{8920C294-08F5-4B3D-8225-97BCDE5BBDFC}" presName="rootText3" presStyleLbl="asst2" presStyleIdx="0" presStyleCnt="6" custScaleY="229370">
        <dgm:presLayoutVars>
          <dgm:chPref val="3"/>
        </dgm:presLayoutVars>
      </dgm:prSet>
      <dgm:spPr/>
    </dgm:pt>
    <dgm:pt modelId="{FD2318EE-1DB1-416A-8E77-FD3BDE99C29C}" type="pres">
      <dgm:prSet presAssocID="{8920C294-08F5-4B3D-8225-97BCDE5BBDFC}" presName="rootConnector3" presStyleLbl="asst2" presStyleIdx="0" presStyleCnt="6"/>
      <dgm:spPr/>
    </dgm:pt>
    <dgm:pt modelId="{CEEED5CC-E93B-4647-9643-D5B0AC063817}" type="pres">
      <dgm:prSet presAssocID="{8920C294-08F5-4B3D-8225-97BCDE5BBDFC}" presName="hierChild6" presStyleCnt="0"/>
      <dgm:spPr/>
    </dgm:pt>
    <dgm:pt modelId="{620185BF-C16C-46CD-A363-7D4849B9CA3E}" type="pres">
      <dgm:prSet presAssocID="{8920C294-08F5-4B3D-8225-97BCDE5BBDFC}" presName="hierChild7" presStyleCnt="0"/>
      <dgm:spPr/>
    </dgm:pt>
    <dgm:pt modelId="{9F76CC76-894C-4C8D-BC9A-4F6A9E9A87E6}" type="pres">
      <dgm:prSet presAssocID="{3D9CE1C5-B4EA-439A-9B75-5F8FF0EB0C84}" presName="Name111" presStyleLbl="parChTrans1D3" presStyleIdx="1" presStyleCnt="6"/>
      <dgm:spPr/>
    </dgm:pt>
    <dgm:pt modelId="{E0B9A352-51B9-4A7F-BBA9-C0253EE99CC6}" type="pres">
      <dgm:prSet presAssocID="{F8730F79-029A-40B0-8E42-B2CEA9CF330A}" presName="hierRoot3" presStyleCnt="0">
        <dgm:presLayoutVars>
          <dgm:hierBranch val="init"/>
        </dgm:presLayoutVars>
      </dgm:prSet>
      <dgm:spPr/>
    </dgm:pt>
    <dgm:pt modelId="{50C81BCF-796C-488C-B955-ADE35F5E9AD1}" type="pres">
      <dgm:prSet presAssocID="{F8730F79-029A-40B0-8E42-B2CEA9CF330A}" presName="rootComposite3" presStyleCnt="0"/>
      <dgm:spPr/>
    </dgm:pt>
    <dgm:pt modelId="{C4170A09-8F82-454F-8E3C-CE76941861D2}" type="pres">
      <dgm:prSet presAssocID="{F8730F79-029A-40B0-8E42-B2CEA9CF330A}" presName="rootText3" presStyleLbl="asst2" presStyleIdx="1" presStyleCnt="6" custScaleY="227977">
        <dgm:presLayoutVars>
          <dgm:chPref val="3"/>
        </dgm:presLayoutVars>
      </dgm:prSet>
      <dgm:spPr/>
    </dgm:pt>
    <dgm:pt modelId="{44BAB397-FD4E-45D3-8FCD-3930CE933839}" type="pres">
      <dgm:prSet presAssocID="{F8730F79-029A-40B0-8E42-B2CEA9CF330A}" presName="rootConnector3" presStyleLbl="asst2" presStyleIdx="1" presStyleCnt="6"/>
      <dgm:spPr/>
    </dgm:pt>
    <dgm:pt modelId="{400D7B6E-2EB4-4569-A0B3-6C0263984CB7}" type="pres">
      <dgm:prSet presAssocID="{F8730F79-029A-40B0-8E42-B2CEA9CF330A}" presName="hierChild6" presStyleCnt="0"/>
      <dgm:spPr/>
    </dgm:pt>
    <dgm:pt modelId="{17F6D274-8F27-4671-81DF-55E8890CD719}" type="pres">
      <dgm:prSet presAssocID="{F8730F79-029A-40B0-8E42-B2CEA9CF330A}" presName="hierChild7" presStyleCnt="0"/>
      <dgm:spPr/>
    </dgm:pt>
    <dgm:pt modelId="{55B01A24-5385-41C6-9958-5361A1E760F6}" type="pres">
      <dgm:prSet presAssocID="{BEA72F1E-761D-4390-B34F-3038E2C8F83C}" presName="Name37" presStyleLbl="parChTrans1D2" presStyleIdx="1" presStyleCnt="3"/>
      <dgm:spPr/>
    </dgm:pt>
    <dgm:pt modelId="{B924BD34-0478-4DCD-AB73-A43D09AABABC}" type="pres">
      <dgm:prSet presAssocID="{1B995E32-49C4-4C0D-B713-48FCC2D8FDEC}" presName="hierRoot2" presStyleCnt="0">
        <dgm:presLayoutVars>
          <dgm:hierBranch val="init"/>
        </dgm:presLayoutVars>
      </dgm:prSet>
      <dgm:spPr/>
    </dgm:pt>
    <dgm:pt modelId="{FAD87EC2-76A4-4F46-A0E7-17C89975D660}" type="pres">
      <dgm:prSet presAssocID="{1B995E32-49C4-4C0D-B713-48FCC2D8FDEC}" presName="rootComposite" presStyleCnt="0"/>
      <dgm:spPr/>
    </dgm:pt>
    <dgm:pt modelId="{913052A5-702E-44B5-A01E-8B2BA4A3AC10}" type="pres">
      <dgm:prSet presAssocID="{1B995E32-49C4-4C0D-B713-48FCC2D8FDEC}" presName="rootText" presStyleLbl="node2" presStyleIdx="1" presStyleCnt="3" custScaleX="172616">
        <dgm:presLayoutVars>
          <dgm:chPref val="3"/>
        </dgm:presLayoutVars>
      </dgm:prSet>
      <dgm:spPr/>
    </dgm:pt>
    <dgm:pt modelId="{51847816-5BB0-4ADF-8622-6BBAB0539642}" type="pres">
      <dgm:prSet presAssocID="{1B995E32-49C4-4C0D-B713-48FCC2D8FDEC}" presName="rootConnector" presStyleLbl="node2" presStyleIdx="1" presStyleCnt="3"/>
      <dgm:spPr/>
    </dgm:pt>
    <dgm:pt modelId="{320ECB32-2F1C-4AC2-B16A-5590889CF4CE}" type="pres">
      <dgm:prSet presAssocID="{1B995E32-49C4-4C0D-B713-48FCC2D8FDEC}" presName="hierChild4" presStyleCnt="0"/>
      <dgm:spPr/>
    </dgm:pt>
    <dgm:pt modelId="{A4C15418-96E0-4FA9-BD25-1E62EB24A42B}" type="pres">
      <dgm:prSet presAssocID="{1B995E32-49C4-4C0D-B713-48FCC2D8FDEC}" presName="hierChild5" presStyleCnt="0"/>
      <dgm:spPr/>
    </dgm:pt>
    <dgm:pt modelId="{B220EE9D-B808-4C1F-A010-C273BC4F8E8E}" type="pres">
      <dgm:prSet presAssocID="{3A91F35C-C82B-4CBB-B089-210CA4A5BCBF}" presName="Name111" presStyleLbl="parChTrans1D3" presStyleIdx="2" presStyleCnt="6"/>
      <dgm:spPr/>
    </dgm:pt>
    <dgm:pt modelId="{C7A3424D-3122-441B-AC91-CAFAAD79E6D5}" type="pres">
      <dgm:prSet presAssocID="{2B6BD22A-7212-4BC3-BA3C-2893522989C1}" presName="hierRoot3" presStyleCnt="0">
        <dgm:presLayoutVars>
          <dgm:hierBranch val="init"/>
        </dgm:presLayoutVars>
      </dgm:prSet>
      <dgm:spPr/>
    </dgm:pt>
    <dgm:pt modelId="{0F16FD00-07D5-4DE0-893E-F699FCAA0E0F}" type="pres">
      <dgm:prSet presAssocID="{2B6BD22A-7212-4BC3-BA3C-2893522989C1}" presName="rootComposite3" presStyleCnt="0"/>
      <dgm:spPr/>
    </dgm:pt>
    <dgm:pt modelId="{7E75F600-924E-4488-A286-D9AA724A44B3}" type="pres">
      <dgm:prSet presAssocID="{2B6BD22A-7212-4BC3-BA3C-2893522989C1}" presName="rootText3" presStyleLbl="asst2" presStyleIdx="2" presStyleCnt="6" custScaleY="227456">
        <dgm:presLayoutVars>
          <dgm:chPref val="3"/>
        </dgm:presLayoutVars>
      </dgm:prSet>
      <dgm:spPr/>
    </dgm:pt>
    <dgm:pt modelId="{6E69191F-737F-479F-BE79-D98ABB82D644}" type="pres">
      <dgm:prSet presAssocID="{2B6BD22A-7212-4BC3-BA3C-2893522989C1}" presName="rootConnector3" presStyleLbl="asst2" presStyleIdx="2" presStyleCnt="6"/>
      <dgm:spPr/>
    </dgm:pt>
    <dgm:pt modelId="{2D25BA5E-C112-4F2B-BF87-51B3D7AA8080}" type="pres">
      <dgm:prSet presAssocID="{2B6BD22A-7212-4BC3-BA3C-2893522989C1}" presName="hierChild6" presStyleCnt="0"/>
      <dgm:spPr/>
    </dgm:pt>
    <dgm:pt modelId="{3DA5543C-D18B-41AE-A824-8DE179AE9D92}" type="pres">
      <dgm:prSet presAssocID="{2B6BD22A-7212-4BC3-BA3C-2893522989C1}" presName="hierChild7" presStyleCnt="0"/>
      <dgm:spPr/>
    </dgm:pt>
    <dgm:pt modelId="{3102196E-5321-41C0-90F6-80B5D943364F}" type="pres">
      <dgm:prSet presAssocID="{4CA17590-A540-414F-91B2-7D24618FC8BF}" presName="Name111" presStyleLbl="parChTrans1D3" presStyleIdx="3" presStyleCnt="6"/>
      <dgm:spPr/>
    </dgm:pt>
    <dgm:pt modelId="{FFBA9775-56D7-454E-BA89-E0E727A793D3}" type="pres">
      <dgm:prSet presAssocID="{A86B95B9-7783-4B05-9415-C169C427932F}" presName="hierRoot3" presStyleCnt="0">
        <dgm:presLayoutVars>
          <dgm:hierBranch val="init"/>
        </dgm:presLayoutVars>
      </dgm:prSet>
      <dgm:spPr/>
    </dgm:pt>
    <dgm:pt modelId="{5B2D512B-7666-4B55-AD0A-047B9B16F497}" type="pres">
      <dgm:prSet presAssocID="{A86B95B9-7783-4B05-9415-C169C427932F}" presName="rootComposite3" presStyleCnt="0"/>
      <dgm:spPr/>
    </dgm:pt>
    <dgm:pt modelId="{01C9A91D-E5EC-459A-85AF-27D95A902B7D}" type="pres">
      <dgm:prSet presAssocID="{A86B95B9-7783-4B05-9415-C169C427932F}" presName="rootText3" presStyleLbl="asst2" presStyleIdx="3" presStyleCnt="6" custScaleY="227064">
        <dgm:presLayoutVars>
          <dgm:chPref val="3"/>
        </dgm:presLayoutVars>
      </dgm:prSet>
      <dgm:spPr/>
    </dgm:pt>
    <dgm:pt modelId="{3A265E0C-36E7-42AC-B678-420270B738AF}" type="pres">
      <dgm:prSet presAssocID="{A86B95B9-7783-4B05-9415-C169C427932F}" presName="rootConnector3" presStyleLbl="asst2" presStyleIdx="3" presStyleCnt="6"/>
      <dgm:spPr/>
    </dgm:pt>
    <dgm:pt modelId="{0F06C7BE-DBD9-46FA-9EB0-46A975477CE8}" type="pres">
      <dgm:prSet presAssocID="{A86B95B9-7783-4B05-9415-C169C427932F}" presName="hierChild6" presStyleCnt="0"/>
      <dgm:spPr/>
    </dgm:pt>
    <dgm:pt modelId="{CCE3483F-45C7-4547-AADC-360F1DA78469}" type="pres">
      <dgm:prSet presAssocID="{A86B95B9-7783-4B05-9415-C169C427932F}" presName="hierChild7" presStyleCnt="0"/>
      <dgm:spPr/>
    </dgm:pt>
    <dgm:pt modelId="{61D1A572-9CE0-4174-BFB7-5B0C5C5E2D60}" type="pres">
      <dgm:prSet presAssocID="{732F5342-B246-462B-B5FE-8558133B64BC}" presName="Name37" presStyleLbl="parChTrans1D2" presStyleIdx="2" presStyleCnt="3"/>
      <dgm:spPr/>
    </dgm:pt>
    <dgm:pt modelId="{F3F47FA3-5FDB-47BD-8414-5CE81873C310}" type="pres">
      <dgm:prSet presAssocID="{8AF20B79-F305-4DFC-9A2C-6B050EBFD3CA}" presName="hierRoot2" presStyleCnt="0">
        <dgm:presLayoutVars>
          <dgm:hierBranch val="init"/>
        </dgm:presLayoutVars>
      </dgm:prSet>
      <dgm:spPr/>
    </dgm:pt>
    <dgm:pt modelId="{AD596948-B986-41BA-BB3F-8541218ECB25}" type="pres">
      <dgm:prSet presAssocID="{8AF20B79-F305-4DFC-9A2C-6B050EBFD3CA}" presName="rootComposite" presStyleCnt="0"/>
      <dgm:spPr/>
    </dgm:pt>
    <dgm:pt modelId="{A45C62C2-3975-471F-8462-151B5544E5D2}" type="pres">
      <dgm:prSet presAssocID="{8AF20B79-F305-4DFC-9A2C-6B050EBFD3CA}" presName="rootText" presStyleLbl="node2" presStyleIdx="2" presStyleCnt="3" custScaleX="153488">
        <dgm:presLayoutVars>
          <dgm:chPref val="3"/>
        </dgm:presLayoutVars>
      </dgm:prSet>
      <dgm:spPr/>
    </dgm:pt>
    <dgm:pt modelId="{4CBA7CA8-B131-4C03-999C-3D72667AC638}" type="pres">
      <dgm:prSet presAssocID="{8AF20B79-F305-4DFC-9A2C-6B050EBFD3CA}" presName="rootConnector" presStyleLbl="node2" presStyleIdx="2" presStyleCnt="3"/>
      <dgm:spPr/>
    </dgm:pt>
    <dgm:pt modelId="{AD435D09-937A-4085-90D1-70F497767EF3}" type="pres">
      <dgm:prSet presAssocID="{8AF20B79-F305-4DFC-9A2C-6B050EBFD3CA}" presName="hierChild4" presStyleCnt="0"/>
      <dgm:spPr/>
    </dgm:pt>
    <dgm:pt modelId="{16CE4FFF-B390-47FF-8281-C4E62330EE04}" type="pres">
      <dgm:prSet presAssocID="{8AF20B79-F305-4DFC-9A2C-6B050EBFD3CA}" presName="hierChild5" presStyleCnt="0"/>
      <dgm:spPr/>
    </dgm:pt>
    <dgm:pt modelId="{08415E98-6ED1-446F-A4A9-39DBD356E9C3}" type="pres">
      <dgm:prSet presAssocID="{55150299-01D7-40A7-A8C8-5FD100983CCE}" presName="Name111" presStyleLbl="parChTrans1D3" presStyleIdx="4" presStyleCnt="6"/>
      <dgm:spPr/>
    </dgm:pt>
    <dgm:pt modelId="{F9224364-E710-426D-A614-577665481A23}" type="pres">
      <dgm:prSet presAssocID="{012F6F67-3529-45DE-A1C5-F44B39F63341}" presName="hierRoot3" presStyleCnt="0">
        <dgm:presLayoutVars>
          <dgm:hierBranch val="init"/>
        </dgm:presLayoutVars>
      </dgm:prSet>
      <dgm:spPr/>
    </dgm:pt>
    <dgm:pt modelId="{BF354526-3BA4-459D-A2CA-C49E3DB57666}" type="pres">
      <dgm:prSet presAssocID="{012F6F67-3529-45DE-A1C5-F44B39F63341}" presName="rootComposite3" presStyleCnt="0"/>
      <dgm:spPr/>
    </dgm:pt>
    <dgm:pt modelId="{C27B07D6-2CD2-4B08-B2D9-A02FCC6E08E3}" type="pres">
      <dgm:prSet presAssocID="{012F6F67-3529-45DE-A1C5-F44B39F63341}" presName="rootText3" presStyleLbl="asst2" presStyleIdx="4" presStyleCnt="6" custScaleY="237498">
        <dgm:presLayoutVars>
          <dgm:chPref val="3"/>
        </dgm:presLayoutVars>
      </dgm:prSet>
      <dgm:spPr/>
    </dgm:pt>
    <dgm:pt modelId="{34968692-CFEF-4030-9FCF-2B7792580B49}" type="pres">
      <dgm:prSet presAssocID="{012F6F67-3529-45DE-A1C5-F44B39F63341}" presName="rootConnector3" presStyleLbl="asst2" presStyleIdx="4" presStyleCnt="6"/>
      <dgm:spPr/>
    </dgm:pt>
    <dgm:pt modelId="{434D11B6-4E3E-4D74-B649-95CE993A35FB}" type="pres">
      <dgm:prSet presAssocID="{012F6F67-3529-45DE-A1C5-F44B39F63341}" presName="hierChild6" presStyleCnt="0"/>
      <dgm:spPr/>
    </dgm:pt>
    <dgm:pt modelId="{6ADEF4D0-7D03-4460-97CC-1F2637C070F7}" type="pres">
      <dgm:prSet presAssocID="{012F6F67-3529-45DE-A1C5-F44B39F63341}" presName="hierChild7" presStyleCnt="0"/>
      <dgm:spPr/>
    </dgm:pt>
    <dgm:pt modelId="{D7A7B418-4E91-4DDB-A36B-4038456F6CB1}" type="pres">
      <dgm:prSet presAssocID="{C40353A1-4BD5-4DC3-8525-8E1D971DA493}" presName="Name111" presStyleLbl="parChTrans1D3" presStyleIdx="5" presStyleCnt="6"/>
      <dgm:spPr/>
    </dgm:pt>
    <dgm:pt modelId="{6B8855A7-DAA9-4E43-BA1C-E3A90C8D3766}" type="pres">
      <dgm:prSet presAssocID="{D52F1D73-CA7B-4246-AAE6-7620021600F0}" presName="hierRoot3" presStyleCnt="0">
        <dgm:presLayoutVars>
          <dgm:hierBranch val="init"/>
        </dgm:presLayoutVars>
      </dgm:prSet>
      <dgm:spPr/>
    </dgm:pt>
    <dgm:pt modelId="{6EB45D59-BD31-49F0-9535-51A4B64902EE}" type="pres">
      <dgm:prSet presAssocID="{D52F1D73-CA7B-4246-AAE6-7620021600F0}" presName="rootComposite3" presStyleCnt="0"/>
      <dgm:spPr/>
    </dgm:pt>
    <dgm:pt modelId="{F9878594-FFB2-4FB7-A001-0E7700D98A2E}" type="pres">
      <dgm:prSet presAssocID="{D52F1D73-CA7B-4246-AAE6-7620021600F0}" presName="rootText3" presStyleLbl="asst2" presStyleIdx="5" presStyleCnt="6" custScaleY="229962">
        <dgm:presLayoutVars>
          <dgm:chPref val="3"/>
        </dgm:presLayoutVars>
      </dgm:prSet>
      <dgm:spPr/>
    </dgm:pt>
    <dgm:pt modelId="{6790A710-5FA8-4604-B757-0C8A989D9B40}" type="pres">
      <dgm:prSet presAssocID="{D52F1D73-CA7B-4246-AAE6-7620021600F0}" presName="rootConnector3" presStyleLbl="asst2" presStyleIdx="5" presStyleCnt="6"/>
      <dgm:spPr/>
    </dgm:pt>
    <dgm:pt modelId="{AA2E4359-0CE1-4591-864F-82D202210B2B}" type="pres">
      <dgm:prSet presAssocID="{D52F1D73-CA7B-4246-AAE6-7620021600F0}" presName="hierChild6" presStyleCnt="0"/>
      <dgm:spPr/>
    </dgm:pt>
    <dgm:pt modelId="{48A80E28-DE63-48F5-B9AC-4EAFB37441D7}" type="pres">
      <dgm:prSet presAssocID="{D52F1D73-CA7B-4246-AAE6-7620021600F0}" presName="hierChild7" presStyleCnt="0"/>
      <dgm:spPr/>
    </dgm:pt>
    <dgm:pt modelId="{1AD811B6-0281-4A77-A805-0A97C72031CF}" type="pres">
      <dgm:prSet presAssocID="{C145FDE4-9E52-4AF7-AF99-B3A416B7AA4E}" presName="hierChild3" presStyleCnt="0"/>
      <dgm:spPr/>
    </dgm:pt>
  </dgm:ptLst>
  <dgm:cxnLst>
    <dgm:cxn modelId="{584F9302-6E3B-4A87-ACC5-1089EEF30A11}" type="presOf" srcId="{8920C294-08F5-4B3D-8225-97BCDE5BBDFC}" destId="{FD2318EE-1DB1-416A-8E77-FD3BDE99C29C}" srcOrd="1" destOrd="0" presId="urn:microsoft.com/office/officeart/2005/8/layout/orgChart1"/>
    <dgm:cxn modelId="{3A4AE504-61B7-4D72-ACA5-D56691E2E8BC}" srcId="{8AF20B79-F305-4DFC-9A2C-6B050EBFD3CA}" destId="{D52F1D73-CA7B-4246-AAE6-7620021600F0}" srcOrd="1" destOrd="0" parTransId="{C40353A1-4BD5-4DC3-8525-8E1D971DA493}" sibTransId="{6EA95CBB-AF5C-4EEC-ABA9-1092857953B4}"/>
    <dgm:cxn modelId="{F0984308-3A9B-458F-9989-0BCA47954CC1}" srcId="{36047E5E-93A6-4F1B-9434-D6C975305B9D}" destId="{C145FDE4-9E52-4AF7-AF99-B3A416B7AA4E}" srcOrd="0" destOrd="0" parTransId="{132A5A6E-A00B-466B-BFBE-11EF8329FDE1}" sibTransId="{7B67F5E3-D6BC-4BDB-8287-C47D812575B7}"/>
    <dgm:cxn modelId="{C731BC09-89FA-4C82-A621-97E35183B6C7}" type="presOf" srcId="{A86B95B9-7783-4B05-9415-C169C427932F}" destId="{3A265E0C-36E7-42AC-B678-420270B738AF}" srcOrd="1" destOrd="0" presId="urn:microsoft.com/office/officeart/2005/8/layout/orgChart1"/>
    <dgm:cxn modelId="{7D46C60B-9DEE-41DA-BF50-DA641DEEBE2A}" type="presOf" srcId="{3FDD5782-1B1E-4104-BA12-C42BB270553E}" destId="{4DC34EDB-51EE-495E-87B9-A643E2991330}" srcOrd="0" destOrd="0" presId="urn:microsoft.com/office/officeart/2005/8/layout/orgChart1"/>
    <dgm:cxn modelId="{0CAE3615-8A54-4074-8793-3AB8DDFF6708}" type="presOf" srcId="{BEA72F1E-761D-4390-B34F-3038E2C8F83C}" destId="{55B01A24-5385-41C6-9958-5361A1E760F6}" srcOrd="0" destOrd="0" presId="urn:microsoft.com/office/officeart/2005/8/layout/orgChart1"/>
    <dgm:cxn modelId="{C70DDA17-C638-4B76-A933-39E7552F3F0F}" type="presOf" srcId="{A581EE4F-D86E-41F7-AD31-392D3CB1D99B}" destId="{50D1DA84-9894-484A-B631-20696813B302}" srcOrd="0" destOrd="0" presId="urn:microsoft.com/office/officeart/2005/8/layout/orgChart1"/>
    <dgm:cxn modelId="{9DC49219-32E4-4A5B-8FE8-2C17FACF97D2}" type="presOf" srcId="{36047E5E-93A6-4F1B-9434-D6C975305B9D}" destId="{3AB77C65-EB59-4002-A8D6-989F6AECD582}" srcOrd="0" destOrd="0" presId="urn:microsoft.com/office/officeart/2005/8/layout/orgChart1"/>
    <dgm:cxn modelId="{9498EC1D-D6DF-42F6-9CAA-84AF40B6000E}" type="presOf" srcId="{F8730F79-029A-40B0-8E42-B2CEA9CF330A}" destId="{C4170A09-8F82-454F-8E3C-CE76941861D2}" srcOrd="0" destOrd="0" presId="urn:microsoft.com/office/officeart/2005/8/layout/orgChart1"/>
    <dgm:cxn modelId="{A7BBA927-D236-4780-85EE-E598E2B886B6}" type="presOf" srcId="{C145FDE4-9E52-4AF7-AF99-B3A416B7AA4E}" destId="{922CA75E-D697-4ACB-A657-D94A794F44B4}" srcOrd="0" destOrd="0" presId="urn:microsoft.com/office/officeart/2005/8/layout/orgChart1"/>
    <dgm:cxn modelId="{730AF22B-B507-4A94-A9DC-F00A5C206DD1}" type="presOf" srcId="{A86B95B9-7783-4B05-9415-C169C427932F}" destId="{01C9A91D-E5EC-459A-85AF-27D95A902B7D}" srcOrd="0" destOrd="0" presId="urn:microsoft.com/office/officeart/2005/8/layout/orgChart1"/>
    <dgm:cxn modelId="{32B40532-4E12-4C7F-9BCA-3716AA826267}" type="presOf" srcId="{1AB5BDBB-061B-4838-85D5-727A5413346A}" destId="{DF16F37B-1582-4765-9EAB-7F32118132C9}" srcOrd="1" destOrd="0" presId="urn:microsoft.com/office/officeart/2005/8/layout/orgChart1"/>
    <dgm:cxn modelId="{B015A73D-2791-4841-A780-A2407FDAEC2F}" srcId="{1B995E32-49C4-4C0D-B713-48FCC2D8FDEC}" destId="{A86B95B9-7783-4B05-9415-C169C427932F}" srcOrd="1" destOrd="0" parTransId="{4CA17590-A540-414F-91B2-7D24618FC8BF}" sibTransId="{C47A1A99-2621-4652-8753-975E97392549}"/>
    <dgm:cxn modelId="{B175CE3E-47E7-4EC7-8280-A1EC778A6F9E}" type="presOf" srcId="{D52F1D73-CA7B-4246-AAE6-7620021600F0}" destId="{F9878594-FFB2-4FB7-A001-0E7700D98A2E}" srcOrd="0" destOrd="0" presId="urn:microsoft.com/office/officeart/2005/8/layout/orgChart1"/>
    <dgm:cxn modelId="{6785D25F-9D31-4F89-B748-BF68B2D91936}" type="presOf" srcId="{2B6BD22A-7212-4BC3-BA3C-2893522989C1}" destId="{6E69191F-737F-479F-BE79-D98ABB82D644}" srcOrd="1" destOrd="0" presId="urn:microsoft.com/office/officeart/2005/8/layout/orgChart1"/>
    <dgm:cxn modelId="{E3DAE141-AFC0-4F32-BB57-5BA87CF623AF}" srcId="{1AB5BDBB-061B-4838-85D5-727A5413346A}" destId="{F8730F79-029A-40B0-8E42-B2CEA9CF330A}" srcOrd="1" destOrd="0" parTransId="{3D9CE1C5-B4EA-439A-9B75-5F8FF0EB0C84}" sibTransId="{9724CCBB-61DF-47D0-9D42-56305733C3F1}"/>
    <dgm:cxn modelId="{3DA21042-BE22-483B-BAAB-D5BD079B05ED}" srcId="{C145FDE4-9E52-4AF7-AF99-B3A416B7AA4E}" destId="{8AF20B79-F305-4DFC-9A2C-6B050EBFD3CA}" srcOrd="2" destOrd="0" parTransId="{732F5342-B246-462B-B5FE-8558133B64BC}" sibTransId="{AEDF345A-59E1-42D2-BDDD-6A7B973F6FA2}"/>
    <dgm:cxn modelId="{FA4EBA62-11DD-4B51-9A69-68A212705B48}" type="presOf" srcId="{C145FDE4-9E52-4AF7-AF99-B3A416B7AA4E}" destId="{10A2D5CC-5ED7-4845-A6A4-EFFC7A6A9E2B}" srcOrd="1" destOrd="0" presId="urn:microsoft.com/office/officeart/2005/8/layout/orgChart1"/>
    <dgm:cxn modelId="{FC5C6B43-72E6-4C4C-81C5-7A58192FE3FF}" type="presOf" srcId="{3A91F35C-C82B-4CBB-B089-210CA4A5BCBF}" destId="{B220EE9D-B808-4C1F-A010-C273BC4F8E8E}" srcOrd="0" destOrd="0" presId="urn:microsoft.com/office/officeart/2005/8/layout/orgChart1"/>
    <dgm:cxn modelId="{CB3EB146-C533-408B-8AA0-2135AAB94130}" type="presOf" srcId="{3D9CE1C5-B4EA-439A-9B75-5F8FF0EB0C84}" destId="{9F76CC76-894C-4C8D-BC9A-4F6A9E9A87E6}" srcOrd="0" destOrd="0" presId="urn:microsoft.com/office/officeart/2005/8/layout/orgChart1"/>
    <dgm:cxn modelId="{C287B169-36D7-44DB-B864-D99344FABDEE}" type="presOf" srcId="{012F6F67-3529-45DE-A1C5-F44B39F63341}" destId="{34968692-CFEF-4030-9FCF-2B7792580B49}" srcOrd="1" destOrd="0" presId="urn:microsoft.com/office/officeart/2005/8/layout/orgChart1"/>
    <dgm:cxn modelId="{DBFED675-4083-4A35-BCC6-70E8D64CA276}" type="presOf" srcId="{D52F1D73-CA7B-4246-AAE6-7620021600F0}" destId="{6790A710-5FA8-4604-B757-0C8A989D9B40}" srcOrd="1" destOrd="0" presId="urn:microsoft.com/office/officeart/2005/8/layout/orgChart1"/>
    <dgm:cxn modelId="{3D20F855-A481-4375-916B-3E8F6109F913}" srcId="{8AF20B79-F305-4DFC-9A2C-6B050EBFD3CA}" destId="{012F6F67-3529-45DE-A1C5-F44B39F63341}" srcOrd="0" destOrd="0" parTransId="{55150299-01D7-40A7-A8C8-5FD100983CCE}" sibTransId="{C3D19E05-E783-49A1-9091-DDB300B52813}"/>
    <dgm:cxn modelId="{48860D58-10BD-4D2A-B808-C2DDC1FBE1CE}" type="presOf" srcId="{1B995E32-49C4-4C0D-B713-48FCC2D8FDEC}" destId="{51847816-5BB0-4ADF-8622-6BBAB0539642}" srcOrd="1" destOrd="0" presId="urn:microsoft.com/office/officeart/2005/8/layout/orgChart1"/>
    <dgm:cxn modelId="{35A9737C-9F2E-46D4-BFFB-9784C78FC4B3}" srcId="{C145FDE4-9E52-4AF7-AF99-B3A416B7AA4E}" destId="{1B995E32-49C4-4C0D-B713-48FCC2D8FDEC}" srcOrd="1" destOrd="0" parTransId="{BEA72F1E-761D-4390-B34F-3038E2C8F83C}" sibTransId="{8E95D8AD-EE4E-4165-B4AB-D2564F135635}"/>
    <dgm:cxn modelId="{8BC71287-596F-450D-A064-8A579D8BDA49}" type="presOf" srcId="{8AF20B79-F305-4DFC-9A2C-6B050EBFD3CA}" destId="{4CBA7CA8-B131-4C03-999C-3D72667AC638}" srcOrd="1" destOrd="0" presId="urn:microsoft.com/office/officeart/2005/8/layout/orgChart1"/>
    <dgm:cxn modelId="{76377999-DA5E-4B6C-92F7-FF07ACA2A479}" type="presOf" srcId="{8AF20B79-F305-4DFC-9A2C-6B050EBFD3CA}" destId="{A45C62C2-3975-471F-8462-151B5544E5D2}" srcOrd="0" destOrd="0" presId="urn:microsoft.com/office/officeart/2005/8/layout/orgChart1"/>
    <dgm:cxn modelId="{6BA47A9B-2209-4125-A8A9-BB5213A5CBFD}" type="presOf" srcId="{55150299-01D7-40A7-A8C8-5FD100983CCE}" destId="{08415E98-6ED1-446F-A4A9-39DBD356E9C3}" srcOrd="0" destOrd="0" presId="urn:microsoft.com/office/officeart/2005/8/layout/orgChart1"/>
    <dgm:cxn modelId="{D112519F-E2BF-46A3-AA87-22A819213129}" type="presOf" srcId="{F8730F79-029A-40B0-8E42-B2CEA9CF330A}" destId="{44BAB397-FD4E-45D3-8FCD-3930CE933839}" srcOrd="1" destOrd="0" presId="urn:microsoft.com/office/officeart/2005/8/layout/orgChart1"/>
    <dgm:cxn modelId="{217BB2A5-A126-4BC6-AD33-85C06F303DD5}" srcId="{1AB5BDBB-061B-4838-85D5-727A5413346A}" destId="{8920C294-08F5-4B3D-8225-97BCDE5BBDFC}" srcOrd="0" destOrd="0" parTransId="{A581EE4F-D86E-41F7-AD31-392D3CB1D99B}" sibTransId="{B3FCCC52-426F-4D44-AABC-E62AA59D3561}"/>
    <dgm:cxn modelId="{DC0472B0-BE0A-48DB-897F-0098FD55C003}" type="presOf" srcId="{1AB5BDBB-061B-4838-85D5-727A5413346A}" destId="{C6C4C118-F4E0-42D4-9287-8BD8A443E708}" srcOrd="0" destOrd="0" presId="urn:microsoft.com/office/officeart/2005/8/layout/orgChart1"/>
    <dgm:cxn modelId="{27D4C0B6-9482-42A4-8F4F-C4263633FD21}" type="presOf" srcId="{1B995E32-49C4-4C0D-B713-48FCC2D8FDEC}" destId="{913052A5-702E-44B5-A01E-8B2BA4A3AC10}" srcOrd="0" destOrd="0" presId="urn:microsoft.com/office/officeart/2005/8/layout/orgChart1"/>
    <dgm:cxn modelId="{F4A36DB9-9DBE-43FE-916C-5FF157A0365D}" srcId="{1B995E32-49C4-4C0D-B713-48FCC2D8FDEC}" destId="{2B6BD22A-7212-4BC3-BA3C-2893522989C1}" srcOrd="0" destOrd="0" parTransId="{3A91F35C-C82B-4CBB-B089-210CA4A5BCBF}" sibTransId="{553B6F15-D8CE-4365-BBE8-27024F595B44}"/>
    <dgm:cxn modelId="{7257F9C9-ECF7-44FB-8136-4B5D87C33FD0}" type="presOf" srcId="{4CA17590-A540-414F-91B2-7D24618FC8BF}" destId="{3102196E-5321-41C0-90F6-80B5D943364F}" srcOrd="0" destOrd="0" presId="urn:microsoft.com/office/officeart/2005/8/layout/orgChart1"/>
    <dgm:cxn modelId="{3C43A1CC-0159-44E1-906F-AFE204AE504D}" type="presOf" srcId="{732F5342-B246-462B-B5FE-8558133B64BC}" destId="{61D1A572-9CE0-4174-BFB7-5B0C5C5E2D60}" srcOrd="0" destOrd="0" presId="urn:microsoft.com/office/officeart/2005/8/layout/orgChart1"/>
    <dgm:cxn modelId="{F4B5CFCE-9CDA-4E6E-A272-FC860CA591A0}" type="presOf" srcId="{C40353A1-4BD5-4DC3-8525-8E1D971DA493}" destId="{D7A7B418-4E91-4DDB-A36B-4038456F6CB1}" srcOrd="0" destOrd="0" presId="urn:microsoft.com/office/officeart/2005/8/layout/orgChart1"/>
    <dgm:cxn modelId="{13E85EE1-2521-435D-B6C3-A4CCA9D417FA}" type="presOf" srcId="{2B6BD22A-7212-4BC3-BA3C-2893522989C1}" destId="{7E75F600-924E-4488-A286-D9AA724A44B3}" srcOrd="0" destOrd="0" presId="urn:microsoft.com/office/officeart/2005/8/layout/orgChart1"/>
    <dgm:cxn modelId="{6AE4F1E2-6D31-4D82-A1C4-90D49BA4935F}" srcId="{C145FDE4-9E52-4AF7-AF99-B3A416B7AA4E}" destId="{1AB5BDBB-061B-4838-85D5-727A5413346A}" srcOrd="0" destOrd="0" parTransId="{3FDD5782-1B1E-4104-BA12-C42BB270553E}" sibTransId="{12B5E93B-B5C4-4991-86A7-D0EC28228BC5}"/>
    <dgm:cxn modelId="{E9E795EC-AE0C-4217-83C9-C2C581B2D092}" type="presOf" srcId="{012F6F67-3529-45DE-A1C5-F44B39F63341}" destId="{C27B07D6-2CD2-4B08-B2D9-A02FCC6E08E3}" srcOrd="0" destOrd="0" presId="urn:microsoft.com/office/officeart/2005/8/layout/orgChart1"/>
    <dgm:cxn modelId="{B1DB64ED-A97A-4331-BABE-ED3D62F60989}" type="presOf" srcId="{8920C294-08F5-4B3D-8225-97BCDE5BBDFC}" destId="{D07B22A3-9583-4BB8-8157-0BF6E0AE886B}" srcOrd="0" destOrd="0" presId="urn:microsoft.com/office/officeart/2005/8/layout/orgChart1"/>
    <dgm:cxn modelId="{3853A93E-387E-488E-B06E-24A6AF94B6A0}" type="presParOf" srcId="{3AB77C65-EB59-4002-A8D6-989F6AECD582}" destId="{C7B5EC5B-0CB4-4BEF-BDCD-E6C7AA51C7B6}" srcOrd="0" destOrd="0" presId="urn:microsoft.com/office/officeart/2005/8/layout/orgChart1"/>
    <dgm:cxn modelId="{D77E0E9D-5E37-4FC4-866B-9D0818225C4F}" type="presParOf" srcId="{C7B5EC5B-0CB4-4BEF-BDCD-E6C7AA51C7B6}" destId="{B4D40951-B8BD-4A5C-865E-72C195AF2116}" srcOrd="0" destOrd="0" presId="urn:microsoft.com/office/officeart/2005/8/layout/orgChart1"/>
    <dgm:cxn modelId="{8F249A08-2578-4587-A5AA-6E1E9463A17A}" type="presParOf" srcId="{B4D40951-B8BD-4A5C-865E-72C195AF2116}" destId="{922CA75E-D697-4ACB-A657-D94A794F44B4}" srcOrd="0" destOrd="0" presId="urn:microsoft.com/office/officeart/2005/8/layout/orgChart1"/>
    <dgm:cxn modelId="{3FB14795-D1D7-4BEA-9DBD-398B0DD781FE}" type="presParOf" srcId="{B4D40951-B8BD-4A5C-865E-72C195AF2116}" destId="{10A2D5CC-5ED7-4845-A6A4-EFFC7A6A9E2B}" srcOrd="1" destOrd="0" presId="urn:microsoft.com/office/officeart/2005/8/layout/orgChart1"/>
    <dgm:cxn modelId="{40D983D1-5C38-45A8-9178-E5B7C47CDAD7}" type="presParOf" srcId="{C7B5EC5B-0CB4-4BEF-BDCD-E6C7AA51C7B6}" destId="{EE8A3D9E-51EB-418B-B3F9-43435A44612F}" srcOrd="1" destOrd="0" presId="urn:microsoft.com/office/officeart/2005/8/layout/orgChart1"/>
    <dgm:cxn modelId="{693BCDFD-00AF-4FF5-A874-573A6BEAB31E}" type="presParOf" srcId="{EE8A3D9E-51EB-418B-B3F9-43435A44612F}" destId="{4DC34EDB-51EE-495E-87B9-A643E2991330}" srcOrd="0" destOrd="0" presId="urn:microsoft.com/office/officeart/2005/8/layout/orgChart1"/>
    <dgm:cxn modelId="{11CBBCB9-B1EF-4992-B0CF-D8E3B89812E7}" type="presParOf" srcId="{EE8A3D9E-51EB-418B-B3F9-43435A44612F}" destId="{CC4CF0EB-CA03-41F3-B92C-330A4E0FE6EF}" srcOrd="1" destOrd="0" presId="urn:microsoft.com/office/officeart/2005/8/layout/orgChart1"/>
    <dgm:cxn modelId="{9507A362-76FA-45E0-9897-299C57940F09}" type="presParOf" srcId="{CC4CF0EB-CA03-41F3-B92C-330A4E0FE6EF}" destId="{55BEE333-1372-4007-95C2-648EBC94B161}" srcOrd="0" destOrd="0" presId="urn:microsoft.com/office/officeart/2005/8/layout/orgChart1"/>
    <dgm:cxn modelId="{4670C3B1-0615-42A7-9CA3-FA2FC4AB2EF7}" type="presParOf" srcId="{55BEE333-1372-4007-95C2-648EBC94B161}" destId="{C6C4C118-F4E0-42D4-9287-8BD8A443E708}" srcOrd="0" destOrd="0" presId="urn:microsoft.com/office/officeart/2005/8/layout/orgChart1"/>
    <dgm:cxn modelId="{BBD7D8BC-9D4F-4BAE-96F7-4200D3B0B98F}" type="presParOf" srcId="{55BEE333-1372-4007-95C2-648EBC94B161}" destId="{DF16F37B-1582-4765-9EAB-7F32118132C9}" srcOrd="1" destOrd="0" presId="urn:microsoft.com/office/officeart/2005/8/layout/orgChart1"/>
    <dgm:cxn modelId="{9FCFFF11-828D-406C-B6E9-4815A9C37416}" type="presParOf" srcId="{CC4CF0EB-CA03-41F3-B92C-330A4E0FE6EF}" destId="{5FB9803E-EF58-42DF-B0D7-B1E7B3A386C4}" srcOrd="1" destOrd="0" presId="urn:microsoft.com/office/officeart/2005/8/layout/orgChart1"/>
    <dgm:cxn modelId="{F74B1BF6-8C61-4FDD-9FFD-ACFAD4FAFB86}" type="presParOf" srcId="{CC4CF0EB-CA03-41F3-B92C-330A4E0FE6EF}" destId="{8EB3A7B1-BB96-489A-B58F-5294013DCA25}" srcOrd="2" destOrd="0" presId="urn:microsoft.com/office/officeart/2005/8/layout/orgChart1"/>
    <dgm:cxn modelId="{118C8599-9C7D-4577-962A-794B1522BC73}" type="presParOf" srcId="{8EB3A7B1-BB96-489A-B58F-5294013DCA25}" destId="{50D1DA84-9894-484A-B631-20696813B302}" srcOrd="0" destOrd="0" presId="urn:microsoft.com/office/officeart/2005/8/layout/orgChart1"/>
    <dgm:cxn modelId="{D3A670A5-4D51-4F55-8A36-78069AE4151C}" type="presParOf" srcId="{8EB3A7B1-BB96-489A-B58F-5294013DCA25}" destId="{D7F58089-F111-4D90-AB28-31F34C0F725D}" srcOrd="1" destOrd="0" presId="urn:microsoft.com/office/officeart/2005/8/layout/orgChart1"/>
    <dgm:cxn modelId="{AB963B57-E5FB-4A5E-8D0E-09DA2EDC3F9F}" type="presParOf" srcId="{D7F58089-F111-4D90-AB28-31F34C0F725D}" destId="{473E5D13-5C06-48D9-B0D6-B4C23F844C5F}" srcOrd="0" destOrd="0" presId="urn:microsoft.com/office/officeart/2005/8/layout/orgChart1"/>
    <dgm:cxn modelId="{1C6492EE-B3DD-46C2-A096-FF0BF8B4B405}" type="presParOf" srcId="{473E5D13-5C06-48D9-B0D6-B4C23F844C5F}" destId="{D07B22A3-9583-4BB8-8157-0BF6E0AE886B}" srcOrd="0" destOrd="0" presId="urn:microsoft.com/office/officeart/2005/8/layout/orgChart1"/>
    <dgm:cxn modelId="{7B78339D-BDF9-4265-92AC-458442328340}" type="presParOf" srcId="{473E5D13-5C06-48D9-B0D6-B4C23F844C5F}" destId="{FD2318EE-1DB1-416A-8E77-FD3BDE99C29C}" srcOrd="1" destOrd="0" presId="urn:microsoft.com/office/officeart/2005/8/layout/orgChart1"/>
    <dgm:cxn modelId="{2B368951-1898-419D-8F4A-1DFBC1C623CD}" type="presParOf" srcId="{D7F58089-F111-4D90-AB28-31F34C0F725D}" destId="{CEEED5CC-E93B-4647-9643-D5B0AC063817}" srcOrd="1" destOrd="0" presId="urn:microsoft.com/office/officeart/2005/8/layout/orgChart1"/>
    <dgm:cxn modelId="{92525ACA-6227-4BCF-9E48-F5FEFDEA0458}" type="presParOf" srcId="{D7F58089-F111-4D90-AB28-31F34C0F725D}" destId="{620185BF-C16C-46CD-A363-7D4849B9CA3E}" srcOrd="2" destOrd="0" presId="urn:microsoft.com/office/officeart/2005/8/layout/orgChart1"/>
    <dgm:cxn modelId="{5B0B6823-75B9-40B2-8AF7-60D6918BCF46}" type="presParOf" srcId="{8EB3A7B1-BB96-489A-B58F-5294013DCA25}" destId="{9F76CC76-894C-4C8D-BC9A-4F6A9E9A87E6}" srcOrd="2" destOrd="0" presId="urn:microsoft.com/office/officeart/2005/8/layout/orgChart1"/>
    <dgm:cxn modelId="{102349EF-AA74-423B-A5AA-E6F7293602D0}" type="presParOf" srcId="{8EB3A7B1-BB96-489A-B58F-5294013DCA25}" destId="{E0B9A352-51B9-4A7F-BBA9-C0253EE99CC6}" srcOrd="3" destOrd="0" presId="urn:microsoft.com/office/officeart/2005/8/layout/orgChart1"/>
    <dgm:cxn modelId="{6818C0A3-59FE-42CF-85E1-29597DD6AB81}" type="presParOf" srcId="{E0B9A352-51B9-4A7F-BBA9-C0253EE99CC6}" destId="{50C81BCF-796C-488C-B955-ADE35F5E9AD1}" srcOrd="0" destOrd="0" presId="urn:microsoft.com/office/officeart/2005/8/layout/orgChart1"/>
    <dgm:cxn modelId="{D473967F-0FDA-41EA-AF2D-485A98C73528}" type="presParOf" srcId="{50C81BCF-796C-488C-B955-ADE35F5E9AD1}" destId="{C4170A09-8F82-454F-8E3C-CE76941861D2}" srcOrd="0" destOrd="0" presId="urn:microsoft.com/office/officeart/2005/8/layout/orgChart1"/>
    <dgm:cxn modelId="{2C48EFB8-0776-48CE-8585-BF135B88CEC3}" type="presParOf" srcId="{50C81BCF-796C-488C-B955-ADE35F5E9AD1}" destId="{44BAB397-FD4E-45D3-8FCD-3930CE933839}" srcOrd="1" destOrd="0" presId="urn:microsoft.com/office/officeart/2005/8/layout/orgChart1"/>
    <dgm:cxn modelId="{12DC9A55-6428-4F60-9F9C-5F2BE9C0FA36}" type="presParOf" srcId="{E0B9A352-51B9-4A7F-BBA9-C0253EE99CC6}" destId="{400D7B6E-2EB4-4569-A0B3-6C0263984CB7}" srcOrd="1" destOrd="0" presId="urn:microsoft.com/office/officeart/2005/8/layout/orgChart1"/>
    <dgm:cxn modelId="{E8883FF5-C38B-4289-B752-0871C8D3137F}" type="presParOf" srcId="{E0B9A352-51B9-4A7F-BBA9-C0253EE99CC6}" destId="{17F6D274-8F27-4671-81DF-55E8890CD719}" srcOrd="2" destOrd="0" presId="urn:microsoft.com/office/officeart/2005/8/layout/orgChart1"/>
    <dgm:cxn modelId="{4162C0E2-4B35-4342-9532-1DBA4040B371}" type="presParOf" srcId="{EE8A3D9E-51EB-418B-B3F9-43435A44612F}" destId="{55B01A24-5385-41C6-9958-5361A1E760F6}" srcOrd="2" destOrd="0" presId="urn:microsoft.com/office/officeart/2005/8/layout/orgChart1"/>
    <dgm:cxn modelId="{C6AD3C48-20DD-4BE2-A4AA-D531F1956E30}" type="presParOf" srcId="{EE8A3D9E-51EB-418B-B3F9-43435A44612F}" destId="{B924BD34-0478-4DCD-AB73-A43D09AABABC}" srcOrd="3" destOrd="0" presId="urn:microsoft.com/office/officeart/2005/8/layout/orgChart1"/>
    <dgm:cxn modelId="{581BC509-0A8A-4069-BB10-EB357FA10649}" type="presParOf" srcId="{B924BD34-0478-4DCD-AB73-A43D09AABABC}" destId="{FAD87EC2-76A4-4F46-A0E7-17C89975D660}" srcOrd="0" destOrd="0" presId="urn:microsoft.com/office/officeart/2005/8/layout/orgChart1"/>
    <dgm:cxn modelId="{3ECDF3C9-F453-462F-AC98-D65BDF6DE2A8}" type="presParOf" srcId="{FAD87EC2-76A4-4F46-A0E7-17C89975D660}" destId="{913052A5-702E-44B5-A01E-8B2BA4A3AC10}" srcOrd="0" destOrd="0" presId="urn:microsoft.com/office/officeart/2005/8/layout/orgChart1"/>
    <dgm:cxn modelId="{4E18562B-9230-4818-BEB8-A6C4FA9C4D3A}" type="presParOf" srcId="{FAD87EC2-76A4-4F46-A0E7-17C89975D660}" destId="{51847816-5BB0-4ADF-8622-6BBAB0539642}" srcOrd="1" destOrd="0" presId="urn:microsoft.com/office/officeart/2005/8/layout/orgChart1"/>
    <dgm:cxn modelId="{7EB02629-100F-433E-9778-4D8C6576A5E7}" type="presParOf" srcId="{B924BD34-0478-4DCD-AB73-A43D09AABABC}" destId="{320ECB32-2F1C-4AC2-B16A-5590889CF4CE}" srcOrd="1" destOrd="0" presId="urn:microsoft.com/office/officeart/2005/8/layout/orgChart1"/>
    <dgm:cxn modelId="{C1DF2F27-43D2-4A49-8A46-A8BBD275C4C4}" type="presParOf" srcId="{B924BD34-0478-4DCD-AB73-A43D09AABABC}" destId="{A4C15418-96E0-4FA9-BD25-1E62EB24A42B}" srcOrd="2" destOrd="0" presId="urn:microsoft.com/office/officeart/2005/8/layout/orgChart1"/>
    <dgm:cxn modelId="{832BB39B-2B8D-4201-AEDF-C38257F867F4}" type="presParOf" srcId="{A4C15418-96E0-4FA9-BD25-1E62EB24A42B}" destId="{B220EE9D-B808-4C1F-A010-C273BC4F8E8E}" srcOrd="0" destOrd="0" presId="urn:microsoft.com/office/officeart/2005/8/layout/orgChart1"/>
    <dgm:cxn modelId="{CCA690DA-57F6-40ED-AFE7-1FE09B45D9B1}" type="presParOf" srcId="{A4C15418-96E0-4FA9-BD25-1E62EB24A42B}" destId="{C7A3424D-3122-441B-AC91-CAFAAD79E6D5}" srcOrd="1" destOrd="0" presId="urn:microsoft.com/office/officeart/2005/8/layout/orgChart1"/>
    <dgm:cxn modelId="{BDD564D8-8F2C-4AED-8D2B-866EB90CCDEA}" type="presParOf" srcId="{C7A3424D-3122-441B-AC91-CAFAAD79E6D5}" destId="{0F16FD00-07D5-4DE0-893E-F699FCAA0E0F}" srcOrd="0" destOrd="0" presId="urn:microsoft.com/office/officeart/2005/8/layout/orgChart1"/>
    <dgm:cxn modelId="{F3A59E79-CC4A-4495-80CC-74EBFA35C822}" type="presParOf" srcId="{0F16FD00-07D5-4DE0-893E-F699FCAA0E0F}" destId="{7E75F600-924E-4488-A286-D9AA724A44B3}" srcOrd="0" destOrd="0" presId="urn:microsoft.com/office/officeart/2005/8/layout/orgChart1"/>
    <dgm:cxn modelId="{6437DCFC-41B8-44B5-A8F4-F87F9581D785}" type="presParOf" srcId="{0F16FD00-07D5-4DE0-893E-F699FCAA0E0F}" destId="{6E69191F-737F-479F-BE79-D98ABB82D644}" srcOrd="1" destOrd="0" presId="urn:microsoft.com/office/officeart/2005/8/layout/orgChart1"/>
    <dgm:cxn modelId="{50BE8B32-2E89-486D-98D9-C58431CEA3BB}" type="presParOf" srcId="{C7A3424D-3122-441B-AC91-CAFAAD79E6D5}" destId="{2D25BA5E-C112-4F2B-BF87-51B3D7AA8080}" srcOrd="1" destOrd="0" presId="urn:microsoft.com/office/officeart/2005/8/layout/orgChart1"/>
    <dgm:cxn modelId="{B1B3D71B-2B52-4961-9BBC-D52D86599F9A}" type="presParOf" srcId="{C7A3424D-3122-441B-AC91-CAFAAD79E6D5}" destId="{3DA5543C-D18B-41AE-A824-8DE179AE9D92}" srcOrd="2" destOrd="0" presId="urn:microsoft.com/office/officeart/2005/8/layout/orgChart1"/>
    <dgm:cxn modelId="{11BD3AFC-95EE-4E71-809B-7B7DD1582769}" type="presParOf" srcId="{A4C15418-96E0-4FA9-BD25-1E62EB24A42B}" destId="{3102196E-5321-41C0-90F6-80B5D943364F}" srcOrd="2" destOrd="0" presId="urn:microsoft.com/office/officeart/2005/8/layout/orgChart1"/>
    <dgm:cxn modelId="{1208A8A0-0A71-4EB8-9751-234B67B19BBE}" type="presParOf" srcId="{A4C15418-96E0-4FA9-BD25-1E62EB24A42B}" destId="{FFBA9775-56D7-454E-BA89-E0E727A793D3}" srcOrd="3" destOrd="0" presId="urn:microsoft.com/office/officeart/2005/8/layout/orgChart1"/>
    <dgm:cxn modelId="{F69087C3-54DB-433A-8FC5-F0D5B92D3AFB}" type="presParOf" srcId="{FFBA9775-56D7-454E-BA89-E0E727A793D3}" destId="{5B2D512B-7666-4B55-AD0A-047B9B16F497}" srcOrd="0" destOrd="0" presId="urn:microsoft.com/office/officeart/2005/8/layout/orgChart1"/>
    <dgm:cxn modelId="{EABF199B-8B0B-4E6F-B24D-14C62A4EC71D}" type="presParOf" srcId="{5B2D512B-7666-4B55-AD0A-047B9B16F497}" destId="{01C9A91D-E5EC-459A-85AF-27D95A902B7D}" srcOrd="0" destOrd="0" presId="urn:microsoft.com/office/officeart/2005/8/layout/orgChart1"/>
    <dgm:cxn modelId="{68549416-40B6-4B4E-9BD3-EEA6D277A553}" type="presParOf" srcId="{5B2D512B-7666-4B55-AD0A-047B9B16F497}" destId="{3A265E0C-36E7-42AC-B678-420270B738AF}" srcOrd="1" destOrd="0" presId="urn:microsoft.com/office/officeart/2005/8/layout/orgChart1"/>
    <dgm:cxn modelId="{F046E345-E3DD-4BB8-9D0F-9F60C8B722AE}" type="presParOf" srcId="{FFBA9775-56D7-454E-BA89-E0E727A793D3}" destId="{0F06C7BE-DBD9-46FA-9EB0-46A975477CE8}" srcOrd="1" destOrd="0" presId="urn:microsoft.com/office/officeart/2005/8/layout/orgChart1"/>
    <dgm:cxn modelId="{F503B71A-8D78-45EA-973E-B8BDCAEED254}" type="presParOf" srcId="{FFBA9775-56D7-454E-BA89-E0E727A793D3}" destId="{CCE3483F-45C7-4547-AADC-360F1DA78469}" srcOrd="2" destOrd="0" presId="urn:microsoft.com/office/officeart/2005/8/layout/orgChart1"/>
    <dgm:cxn modelId="{9EF789B2-879B-4B61-9762-A44E4960A778}" type="presParOf" srcId="{EE8A3D9E-51EB-418B-B3F9-43435A44612F}" destId="{61D1A572-9CE0-4174-BFB7-5B0C5C5E2D60}" srcOrd="4" destOrd="0" presId="urn:microsoft.com/office/officeart/2005/8/layout/orgChart1"/>
    <dgm:cxn modelId="{F88C53A0-8C95-4742-BC83-A273A97B7E2F}" type="presParOf" srcId="{EE8A3D9E-51EB-418B-B3F9-43435A44612F}" destId="{F3F47FA3-5FDB-47BD-8414-5CE81873C310}" srcOrd="5" destOrd="0" presId="urn:microsoft.com/office/officeart/2005/8/layout/orgChart1"/>
    <dgm:cxn modelId="{0E49203F-34BB-4239-A45E-586986DE884D}" type="presParOf" srcId="{F3F47FA3-5FDB-47BD-8414-5CE81873C310}" destId="{AD596948-B986-41BA-BB3F-8541218ECB25}" srcOrd="0" destOrd="0" presId="urn:microsoft.com/office/officeart/2005/8/layout/orgChart1"/>
    <dgm:cxn modelId="{9F60AED9-3142-499F-BEA0-8E983AAC9314}" type="presParOf" srcId="{AD596948-B986-41BA-BB3F-8541218ECB25}" destId="{A45C62C2-3975-471F-8462-151B5544E5D2}" srcOrd="0" destOrd="0" presId="urn:microsoft.com/office/officeart/2005/8/layout/orgChart1"/>
    <dgm:cxn modelId="{32642B12-8E45-4816-B5D2-FBCBABABC7B3}" type="presParOf" srcId="{AD596948-B986-41BA-BB3F-8541218ECB25}" destId="{4CBA7CA8-B131-4C03-999C-3D72667AC638}" srcOrd="1" destOrd="0" presId="urn:microsoft.com/office/officeart/2005/8/layout/orgChart1"/>
    <dgm:cxn modelId="{AEB86957-F134-4DAA-90BF-ACAE40370AA8}" type="presParOf" srcId="{F3F47FA3-5FDB-47BD-8414-5CE81873C310}" destId="{AD435D09-937A-4085-90D1-70F497767EF3}" srcOrd="1" destOrd="0" presId="urn:microsoft.com/office/officeart/2005/8/layout/orgChart1"/>
    <dgm:cxn modelId="{2C3AD5EA-079B-4E2D-8646-2454AEED14D6}" type="presParOf" srcId="{F3F47FA3-5FDB-47BD-8414-5CE81873C310}" destId="{16CE4FFF-B390-47FF-8281-C4E62330EE04}" srcOrd="2" destOrd="0" presId="urn:microsoft.com/office/officeart/2005/8/layout/orgChart1"/>
    <dgm:cxn modelId="{97DA952C-9CD7-475F-9B57-D27939CE9456}" type="presParOf" srcId="{16CE4FFF-B390-47FF-8281-C4E62330EE04}" destId="{08415E98-6ED1-446F-A4A9-39DBD356E9C3}" srcOrd="0" destOrd="0" presId="urn:microsoft.com/office/officeart/2005/8/layout/orgChart1"/>
    <dgm:cxn modelId="{5D650BC3-F360-4B9A-838D-9CF4933A4ECA}" type="presParOf" srcId="{16CE4FFF-B390-47FF-8281-C4E62330EE04}" destId="{F9224364-E710-426D-A614-577665481A23}" srcOrd="1" destOrd="0" presId="urn:microsoft.com/office/officeart/2005/8/layout/orgChart1"/>
    <dgm:cxn modelId="{2C74F5E3-6735-462E-9B12-92E20DD6A408}" type="presParOf" srcId="{F9224364-E710-426D-A614-577665481A23}" destId="{BF354526-3BA4-459D-A2CA-C49E3DB57666}" srcOrd="0" destOrd="0" presId="urn:microsoft.com/office/officeart/2005/8/layout/orgChart1"/>
    <dgm:cxn modelId="{A91733C0-AD00-4C20-80CE-107EDEF99C5D}" type="presParOf" srcId="{BF354526-3BA4-459D-A2CA-C49E3DB57666}" destId="{C27B07D6-2CD2-4B08-B2D9-A02FCC6E08E3}" srcOrd="0" destOrd="0" presId="urn:microsoft.com/office/officeart/2005/8/layout/orgChart1"/>
    <dgm:cxn modelId="{AA84315F-5A24-4AF9-8EAF-9E838EC01A74}" type="presParOf" srcId="{BF354526-3BA4-459D-A2CA-C49E3DB57666}" destId="{34968692-CFEF-4030-9FCF-2B7792580B49}" srcOrd="1" destOrd="0" presId="urn:microsoft.com/office/officeart/2005/8/layout/orgChart1"/>
    <dgm:cxn modelId="{00270B2F-92E8-4EA2-8A77-0CB46802F308}" type="presParOf" srcId="{F9224364-E710-426D-A614-577665481A23}" destId="{434D11B6-4E3E-4D74-B649-95CE993A35FB}" srcOrd="1" destOrd="0" presId="urn:microsoft.com/office/officeart/2005/8/layout/orgChart1"/>
    <dgm:cxn modelId="{5FFFBEBE-D9C0-4B37-AE9D-2A01E8634FD2}" type="presParOf" srcId="{F9224364-E710-426D-A614-577665481A23}" destId="{6ADEF4D0-7D03-4460-97CC-1F2637C070F7}" srcOrd="2" destOrd="0" presId="urn:microsoft.com/office/officeart/2005/8/layout/orgChart1"/>
    <dgm:cxn modelId="{3F78BC47-E63C-4707-B418-305C040B49A7}" type="presParOf" srcId="{16CE4FFF-B390-47FF-8281-C4E62330EE04}" destId="{D7A7B418-4E91-4DDB-A36B-4038456F6CB1}" srcOrd="2" destOrd="0" presId="urn:microsoft.com/office/officeart/2005/8/layout/orgChart1"/>
    <dgm:cxn modelId="{079664EC-9295-4F77-9782-93528E55F295}" type="presParOf" srcId="{16CE4FFF-B390-47FF-8281-C4E62330EE04}" destId="{6B8855A7-DAA9-4E43-BA1C-E3A90C8D3766}" srcOrd="3" destOrd="0" presId="urn:microsoft.com/office/officeart/2005/8/layout/orgChart1"/>
    <dgm:cxn modelId="{262C9990-952B-4EDF-B7C7-E0F01B0623B2}" type="presParOf" srcId="{6B8855A7-DAA9-4E43-BA1C-E3A90C8D3766}" destId="{6EB45D59-BD31-49F0-9535-51A4B64902EE}" srcOrd="0" destOrd="0" presId="urn:microsoft.com/office/officeart/2005/8/layout/orgChart1"/>
    <dgm:cxn modelId="{9CF79CCD-6687-4A98-97E0-5EB5031ADECE}" type="presParOf" srcId="{6EB45D59-BD31-49F0-9535-51A4B64902EE}" destId="{F9878594-FFB2-4FB7-A001-0E7700D98A2E}" srcOrd="0" destOrd="0" presId="urn:microsoft.com/office/officeart/2005/8/layout/orgChart1"/>
    <dgm:cxn modelId="{1989AC5C-9EE4-4E79-B3A0-31F5D73C080D}" type="presParOf" srcId="{6EB45D59-BD31-49F0-9535-51A4B64902EE}" destId="{6790A710-5FA8-4604-B757-0C8A989D9B40}" srcOrd="1" destOrd="0" presId="urn:microsoft.com/office/officeart/2005/8/layout/orgChart1"/>
    <dgm:cxn modelId="{FD2F402B-CCFC-4136-BA70-B470678CC5D6}" type="presParOf" srcId="{6B8855A7-DAA9-4E43-BA1C-E3A90C8D3766}" destId="{AA2E4359-0CE1-4591-864F-82D202210B2B}" srcOrd="1" destOrd="0" presId="urn:microsoft.com/office/officeart/2005/8/layout/orgChart1"/>
    <dgm:cxn modelId="{40B70FF3-FB04-40DD-8C17-8807DF506B25}" type="presParOf" srcId="{6B8855A7-DAA9-4E43-BA1C-E3A90C8D3766}" destId="{48A80E28-DE63-48F5-B9AC-4EAFB37441D7}" srcOrd="2" destOrd="0" presId="urn:microsoft.com/office/officeart/2005/8/layout/orgChart1"/>
    <dgm:cxn modelId="{063CAA9F-73A9-4FE4-9ECB-F4382D11CE47}" type="presParOf" srcId="{C7B5EC5B-0CB4-4BEF-BDCD-E6C7AA51C7B6}" destId="{1AD811B6-0281-4A77-A805-0A97C72031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6CF8E6-35D1-4A0F-B096-E427C575F61B}"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GB"/>
        </a:p>
      </dgm:t>
    </dgm:pt>
    <dgm:pt modelId="{8D8F29E0-10E0-4DEE-8E9A-237422C9CA2A}">
      <dgm:prSet/>
      <dgm:spPr/>
      <dgm:t>
        <a:bodyPr/>
        <a:lstStyle/>
        <a:p>
          <a:r>
            <a:rPr lang="en-GB" dirty="0"/>
            <a:t>The NSSS stipulates  </a:t>
          </a:r>
        </a:p>
      </dgm:t>
    </dgm:pt>
    <dgm:pt modelId="{481F7C15-5E29-41B4-A445-E7909FFCD9BA}" type="parTrans" cxnId="{514C0D03-F59E-4583-9FF2-C89D4DD732CC}">
      <dgm:prSet/>
      <dgm:spPr/>
      <dgm:t>
        <a:bodyPr/>
        <a:lstStyle/>
        <a:p>
          <a:endParaRPr lang="en-GB"/>
        </a:p>
      </dgm:t>
    </dgm:pt>
    <dgm:pt modelId="{CAD2B8B3-C336-4474-AADE-27C5807DDB12}" type="sibTrans" cxnId="{514C0D03-F59E-4583-9FF2-C89D4DD732CC}">
      <dgm:prSet/>
      <dgm:spPr/>
      <dgm:t>
        <a:bodyPr/>
        <a:lstStyle/>
        <a:p>
          <a:endParaRPr lang="en-GB"/>
        </a:p>
      </dgm:t>
    </dgm:pt>
    <dgm:pt modelId="{8E3EE7C0-E912-44C1-9F74-8E1AC6BF0B89}">
      <dgm:prSet/>
      <dgm:spPr/>
      <dgm:t>
        <a:bodyPr/>
        <a:lstStyle/>
        <a:p>
          <a:r>
            <a:rPr lang="en-GB" dirty="0"/>
            <a:t>Support for every stage of life</a:t>
          </a:r>
        </a:p>
      </dgm:t>
    </dgm:pt>
    <dgm:pt modelId="{EF606466-311C-4DEC-90B7-06392E87899E}" type="parTrans" cxnId="{A494CE9C-F2ED-47F5-AD05-8D9D3B9E8BA3}">
      <dgm:prSet/>
      <dgm:spPr/>
      <dgm:t>
        <a:bodyPr/>
        <a:lstStyle/>
        <a:p>
          <a:endParaRPr lang="en-GB"/>
        </a:p>
      </dgm:t>
    </dgm:pt>
    <dgm:pt modelId="{15B95334-C561-43DB-9792-00506473EF38}" type="sibTrans" cxnId="{A494CE9C-F2ED-47F5-AD05-8D9D3B9E8BA3}">
      <dgm:prSet/>
      <dgm:spPr/>
      <dgm:t>
        <a:bodyPr/>
        <a:lstStyle/>
        <a:p>
          <a:endParaRPr lang="en-GB"/>
        </a:p>
      </dgm:t>
    </dgm:pt>
    <dgm:pt modelId="{90E97A05-9DD5-41ED-813C-4000F71D67DB}">
      <dgm:prSet/>
      <dgm:spPr/>
      <dgm:t>
        <a:bodyPr/>
        <a:lstStyle/>
        <a:p>
          <a:r>
            <a:rPr lang="en-GB" dirty="0"/>
            <a:t>Special focus on vulnerable groups</a:t>
          </a:r>
        </a:p>
      </dgm:t>
    </dgm:pt>
    <dgm:pt modelId="{36A60206-3CB5-41A9-BB4D-5195E73D7EAB}" type="parTrans" cxnId="{8D950B2A-CED1-4ECA-91C5-1E3B69B2B537}">
      <dgm:prSet/>
      <dgm:spPr/>
      <dgm:t>
        <a:bodyPr/>
        <a:lstStyle/>
        <a:p>
          <a:endParaRPr lang="en-GB"/>
        </a:p>
      </dgm:t>
    </dgm:pt>
    <dgm:pt modelId="{6D83CD79-0266-4BAF-9D1C-C0DC543CF265}" type="sibTrans" cxnId="{8D950B2A-CED1-4ECA-91C5-1E3B69B2B537}">
      <dgm:prSet/>
      <dgm:spPr/>
      <dgm:t>
        <a:bodyPr/>
        <a:lstStyle/>
        <a:p>
          <a:endParaRPr lang="en-GB"/>
        </a:p>
      </dgm:t>
    </dgm:pt>
    <dgm:pt modelId="{767BEF3D-F2CC-40B7-9540-1098438E9177}">
      <dgm:prSet/>
      <dgm:spPr/>
      <dgm:t>
        <a:bodyPr/>
        <a:lstStyle/>
        <a:p>
          <a:r>
            <a:rPr lang="en-GB" dirty="0"/>
            <a:t>The NSSS envisioned establishing a (NSIS) </a:t>
          </a:r>
        </a:p>
      </dgm:t>
    </dgm:pt>
    <dgm:pt modelId="{0200E3CD-C440-4F7B-BDA8-051901BF59EC}" type="parTrans" cxnId="{6263746D-C355-4F84-BD14-B6209A2B4A44}">
      <dgm:prSet/>
      <dgm:spPr/>
      <dgm:t>
        <a:bodyPr/>
        <a:lstStyle/>
        <a:p>
          <a:endParaRPr lang="en-GB"/>
        </a:p>
      </dgm:t>
    </dgm:pt>
    <dgm:pt modelId="{0EBF58D9-7110-4B26-9AB8-5D677339F629}" type="sibTrans" cxnId="{6263746D-C355-4F84-BD14-B6209A2B4A44}">
      <dgm:prSet/>
      <dgm:spPr/>
      <dgm:t>
        <a:bodyPr/>
        <a:lstStyle/>
        <a:p>
          <a:endParaRPr lang="en-GB"/>
        </a:p>
      </dgm:t>
    </dgm:pt>
    <dgm:pt modelId="{A690D19D-9B85-4437-813E-83B1997FD5FC}">
      <dgm:prSet/>
      <dgm:spPr/>
      <dgm:t>
        <a:bodyPr/>
        <a:lstStyle/>
        <a:p>
          <a:r>
            <a:rPr lang="en-GB" dirty="0"/>
            <a:t>As the Govt’s long-term vision for social security to deal with demographic transition.</a:t>
          </a:r>
        </a:p>
      </dgm:t>
    </dgm:pt>
    <dgm:pt modelId="{E07261D0-5725-468A-BE3A-B64A1A3C140F}" type="parTrans" cxnId="{460458FF-5D02-4337-A83C-89B03288DB0F}">
      <dgm:prSet/>
      <dgm:spPr/>
      <dgm:t>
        <a:bodyPr/>
        <a:lstStyle/>
        <a:p>
          <a:endParaRPr lang="en-GB"/>
        </a:p>
      </dgm:t>
    </dgm:pt>
    <dgm:pt modelId="{B20B7F06-CC5D-4FCF-9636-9E9E17E3D858}" type="sibTrans" cxnId="{460458FF-5D02-4337-A83C-89B03288DB0F}">
      <dgm:prSet/>
      <dgm:spPr/>
      <dgm:t>
        <a:bodyPr/>
        <a:lstStyle/>
        <a:p>
          <a:endParaRPr lang="en-GB"/>
        </a:p>
      </dgm:t>
    </dgm:pt>
    <dgm:pt modelId="{966C611A-E5A7-4604-BAB3-366EAD9E78BE}" type="pres">
      <dgm:prSet presAssocID="{986CF8E6-35D1-4A0F-B096-E427C575F61B}" presName="Name0" presStyleCnt="0">
        <dgm:presLayoutVars>
          <dgm:dir/>
          <dgm:animLvl val="lvl"/>
          <dgm:resizeHandles/>
        </dgm:presLayoutVars>
      </dgm:prSet>
      <dgm:spPr/>
    </dgm:pt>
    <dgm:pt modelId="{3125C15A-62B7-4C0A-8083-289A47723B9F}" type="pres">
      <dgm:prSet presAssocID="{8D8F29E0-10E0-4DEE-8E9A-237422C9CA2A}" presName="linNode" presStyleCnt="0"/>
      <dgm:spPr/>
    </dgm:pt>
    <dgm:pt modelId="{D7866CDD-4BAF-4074-A2A6-506BC3A23B96}" type="pres">
      <dgm:prSet presAssocID="{8D8F29E0-10E0-4DEE-8E9A-237422C9CA2A}" presName="parentShp" presStyleLbl="node1" presStyleIdx="0" presStyleCnt="2">
        <dgm:presLayoutVars>
          <dgm:bulletEnabled val="1"/>
        </dgm:presLayoutVars>
      </dgm:prSet>
      <dgm:spPr/>
    </dgm:pt>
    <dgm:pt modelId="{B266B51A-F960-4E7E-952E-5452C01D52B7}" type="pres">
      <dgm:prSet presAssocID="{8D8F29E0-10E0-4DEE-8E9A-237422C9CA2A}" presName="childShp" presStyleLbl="bgAccFollowNode1" presStyleIdx="0" presStyleCnt="2">
        <dgm:presLayoutVars>
          <dgm:bulletEnabled val="1"/>
        </dgm:presLayoutVars>
      </dgm:prSet>
      <dgm:spPr/>
    </dgm:pt>
    <dgm:pt modelId="{DBF7A82E-B484-4A7C-99DF-6F41820652EF}" type="pres">
      <dgm:prSet presAssocID="{CAD2B8B3-C336-4474-AADE-27C5807DDB12}" presName="spacing" presStyleCnt="0"/>
      <dgm:spPr/>
    </dgm:pt>
    <dgm:pt modelId="{8BEA69D9-3A97-42BA-A493-4AB3A6902540}" type="pres">
      <dgm:prSet presAssocID="{767BEF3D-F2CC-40B7-9540-1098438E9177}" presName="linNode" presStyleCnt="0"/>
      <dgm:spPr/>
    </dgm:pt>
    <dgm:pt modelId="{D8054B8A-B9F6-4F88-89C1-36CD9FF9C52A}" type="pres">
      <dgm:prSet presAssocID="{767BEF3D-F2CC-40B7-9540-1098438E9177}" presName="parentShp" presStyleLbl="node1" presStyleIdx="1" presStyleCnt="2">
        <dgm:presLayoutVars>
          <dgm:bulletEnabled val="1"/>
        </dgm:presLayoutVars>
      </dgm:prSet>
      <dgm:spPr/>
    </dgm:pt>
    <dgm:pt modelId="{D4C9B412-DF2D-4E68-A47C-DC02F5E406B2}" type="pres">
      <dgm:prSet presAssocID="{767BEF3D-F2CC-40B7-9540-1098438E9177}" presName="childShp" presStyleLbl="bgAccFollowNode1" presStyleIdx="1" presStyleCnt="2">
        <dgm:presLayoutVars>
          <dgm:bulletEnabled val="1"/>
        </dgm:presLayoutVars>
      </dgm:prSet>
      <dgm:spPr/>
    </dgm:pt>
  </dgm:ptLst>
  <dgm:cxnLst>
    <dgm:cxn modelId="{514C0D03-F59E-4583-9FF2-C89D4DD732CC}" srcId="{986CF8E6-35D1-4A0F-B096-E427C575F61B}" destId="{8D8F29E0-10E0-4DEE-8E9A-237422C9CA2A}" srcOrd="0" destOrd="0" parTransId="{481F7C15-5E29-41B4-A445-E7909FFCD9BA}" sibTransId="{CAD2B8B3-C336-4474-AADE-27C5807DDB12}"/>
    <dgm:cxn modelId="{C890A715-F558-4B8F-B02F-89CE2E99D98B}" type="presOf" srcId="{767BEF3D-F2CC-40B7-9540-1098438E9177}" destId="{D8054B8A-B9F6-4F88-89C1-36CD9FF9C52A}" srcOrd="0" destOrd="0" presId="urn:microsoft.com/office/officeart/2005/8/layout/vList6"/>
    <dgm:cxn modelId="{8D950B2A-CED1-4ECA-91C5-1E3B69B2B537}" srcId="{8D8F29E0-10E0-4DEE-8E9A-237422C9CA2A}" destId="{90E97A05-9DD5-41ED-813C-4000F71D67DB}" srcOrd="1" destOrd="0" parTransId="{36A60206-3CB5-41A9-BB4D-5195E73D7EAB}" sibTransId="{6D83CD79-0266-4BAF-9D1C-C0DC543CF265}"/>
    <dgm:cxn modelId="{169DDC31-C1D8-4EEE-9F77-DCFA91AA8748}" type="presOf" srcId="{90E97A05-9DD5-41ED-813C-4000F71D67DB}" destId="{B266B51A-F960-4E7E-952E-5452C01D52B7}" srcOrd="0" destOrd="1" presId="urn:microsoft.com/office/officeart/2005/8/layout/vList6"/>
    <dgm:cxn modelId="{826BD642-52B5-4C44-B681-ECD24A3C4D21}" type="presOf" srcId="{986CF8E6-35D1-4A0F-B096-E427C575F61B}" destId="{966C611A-E5A7-4604-BAB3-366EAD9E78BE}" srcOrd="0" destOrd="0" presId="urn:microsoft.com/office/officeart/2005/8/layout/vList6"/>
    <dgm:cxn modelId="{6263746D-C355-4F84-BD14-B6209A2B4A44}" srcId="{986CF8E6-35D1-4A0F-B096-E427C575F61B}" destId="{767BEF3D-F2CC-40B7-9540-1098438E9177}" srcOrd="1" destOrd="0" parTransId="{0200E3CD-C440-4F7B-BDA8-051901BF59EC}" sibTransId="{0EBF58D9-7110-4B26-9AB8-5D677339F629}"/>
    <dgm:cxn modelId="{CD6DD155-533E-426B-AED6-8F26FBC36A35}" type="presOf" srcId="{8D8F29E0-10E0-4DEE-8E9A-237422C9CA2A}" destId="{D7866CDD-4BAF-4074-A2A6-506BC3A23B96}" srcOrd="0" destOrd="0" presId="urn:microsoft.com/office/officeart/2005/8/layout/vList6"/>
    <dgm:cxn modelId="{A494CE9C-F2ED-47F5-AD05-8D9D3B9E8BA3}" srcId="{8D8F29E0-10E0-4DEE-8E9A-237422C9CA2A}" destId="{8E3EE7C0-E912-44C1-9F74-8E1AC6BF0B89}" srcOrd="0" destOrd="0" parTransId="{EF606466-311C-4DEC-90B7-06392E87899E}" sibTransId="{15B95334-C561-43DB-9792-00506473EF38}"/>
    <dgm:cxn modelId="{CBFCBDB3-7E29-4A06-A48E-9CC95FCEF049}" type="presOf" srcId="{A690D19D-9B85-4437-813E-83B1997FD5FC}" destId="{D4C9B412-DF2D-4E68-A47C-DC02F5E406B2}" srcOrd="0" destOrd="0" presId="urn:microsoft.com/office/officeart/2005/8/layout/vList6"/>
    <dgm:cxn modelId="{C7333AFA-4B52-4930-A5FE-5F7B9B283241}" type="presOf" srcId="{8E3EE7C0-E912-44C1-9F74-8E1AC6BF0B89}" destId="{B266B51A-F960-4E7E-952E-5452C01D52B7}" srcOrd="0" destOrd="0" presId="urn:microsoft.com/office/officeart/2005/8/layout/vList6"/>
    <dgm:cxn modelId="{460458FF-5D02-4337-A83C-89B03288DB0F}" srcId="{767BEF3D-F2CC-40B7-9540-1098438E9177}" destId="{A690D19D-9B85-4437-813E-83B1997FD5FC}" srcOrd="0" destOrd="0" parTransId="{E07261D0-5725-468A-BE3A-B64A1A3C140F}" sibTransId="{B20B7F06-CC5D-4FCF-9636-9E9E17E3D858}"/>
    <dgm:cxn modelId="{8BF52EF4-E66B-4FAA-9848-F229FAA1B498}" type="presParOf" srcId="{966C611A-E5A7-4604-BAB3-366EAD9E78BE}" destId="{3125C15A-62B7-4C0A-8083-289A47723B9F}" srcOrd="0" destOrd="0" presId="urn:microsoft.com/office/officeart/2005/8/layout/vList6"/>
    <dgm:cxn modelId="{249097E6-90FD-4DB2-BC1B-4A2926DC7E15}" type="presParOf" srcId="{3125C15A-62B7-4C0A-8083-289A47723B9F}" destId="{D7866CDD-4BAF-4074-A2A6-506BC3A23B96}" srcOrd="0" destOrd="0" presId="urn:microsoft.com/office/officeart/2005/8/layout/vList6"/>
    <dgm:cxn modelId="{0A1702F6-68CF-4163-BD92-AEC74D2FCD8F}" type="presParOf" srcId="{3125C15A-62B7-4C0A-8083-289A47723B9F}" destId="{B266B51A-F960-4E7E-952E-5452C01D52B7}" srcOrd="1" destOrd="0" presId="urn:microsoft.com/office/officeart/2005/8/layout/vList6"/>
    <dgm:cxn modelId="{08554826-58C5-4B32-909E-0AAE4672AB2A}" type="presParOf" srcId="{966C611A-E5A7-4604-BAB3-366EAD9E78BE}" destId="{DBF7A82E-B484-4A7C-99DF-6F41820652EF}" srcOrd="1" destOrd="0" presId="urn:microsoft.com/office/officeart/2005/8/layout/vList6"/>
    <dgm:cxn modelId="{4E0C5874-F416-4CA7-AC48-C5E9E37D21C5}" type="presParOf" srcId="{966C611A-E5A7-4604-BAB3-366EAD9E78BE}" destId="{8BEA69D9-3A97-42BA-A493-4AB3A6902540}" srcOrd="2" destOrd="0" presId="urn:microsoft.com/office/officeart/2005/8/layout/vList6"/>
    <dgm:cxn modelId="{70EFE73D-EAB3-4A16-B8B3-5B0F1FCAA035}" type="presParOf" srcId="{8BEA69D9-3A97-42BA-A493-4AB3A6902540}" destId="{D8054B8A-B9F6-4F88-89C1-36CD9FF9C52A}" srcOrd="0" destOrd="0" presId="urn:microsoft.com/office/officeart/2005/8/layout/vList6"/>
    <dgm:cxn modelId="{4F5AE45A-48F9-40A2-B021-A487A2C7C203}" type="presParOf" srcId="{8BEA69D9-3A97-42BA-A493-4AB3A6902540}" destId="{D4C9B412-DF2D-4E68-A47C-DC02F5E406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6747DB-2FDD-457B-BC78-DA2F1FC3D2F6}" type="doc">
      <dgm:prSet loTypeId="urn:microsoft.com/office/officeart/2005/8/layout/vList2" loCatId="list" qsTypeId="urn:microsoft.com/office/officeart/2005/8/quickstyle/simple2" qsCatId="simple" csTypeId="urn:microsoft.com/office/officeart/2005/8/colors/accent6_2" csCatId="accent6" phldr="1"/>
      <dgm:spPr/>
      <dgm:t>
        <a:bodyPr/>
        <a:lstStyle/>
        <a:p>
          <a:endParaRPr lang="en-GB"/>
        </a:p>
      </dgm:t>
    </dgm:pt>
    <dgm:pt modelId="{812E52A7-1BD6-44B1-AEEF-910491A05FD4}">
      <dgm:prSet/>
      <dgm:spPr/>
      <dgm:t>
        <a:bodyPr/>
        <a:lstStyle/>
        <a:p>
          <a:r>
            <a:rPr lang="en-GB" dirty="0"/>
            <a:t>NSIS will help fill one gap in the lifecycle-base social protection framework </a:t>
          </a:r>
        </a:p>
      </dgm:t>
    </dgm:pt>
    <dgm:pt modelId="{62E8ACDF-B104-4B1A-9565-BA82B75EC873}" type="parTrans" cxnId="{6872DC79-BD3A-4D4B-B01A-3DE52D2FB9C1}">
      <dgm:prSet/>
      <dgm:spPr/>
      <dgm:t>
        <a:bodyPr/>
        <a:lstStyle/>
        <a:p>
          <a:endParaRPr lang="en-GB"/>
        </a:p>
      </dgm:t>
    </dgm:pt>
    <dgm:pt modelId="{614A11A4-8295-4080-A016-306BA8F82E71}" type="sibTrans" cxnId="{6872DC79-BD3A-4D4B-B01A-3DE52D2FB9C1}">
      <dgm:prSet/>
      <dgm:spPr/>
      <dgm:t>
        <a:bodyPr/>
        <a:lstStyle/>
        <a:p>
          <a:endParaRPr lang="en-GB"/>
        </a:p>
      </dgm:t>
    </dgm:pt>
    <dgm:pt modelId="{7553F639-1D64-451A-B858-768C927092C8}">
      <dgm:prSet/>
      <dgm:spPr/>
      <dgm:t>
        <a:bodyPr/>
        <a:lstStyle/>
        <a:p>
          <a:r>
            <a:rPr lang="en-GB" dirty="0"/>
            <a:t>The NSIS will be based on joint contributions from  employers and employees </a:t>
          </a:r>
        </a:p>
      </dgm:t>
    </dgm:pt>
    <dgm:pt modelId="{69CE2C50-5010-4E4B-AAE9-1088EABC8301}" type="parTrans" cxnId="{36A02A61-A37F-4C70-AAEB-A405C7DAB933}">
      <dgm:prSet/>
      <dgm:spPr/>
      <dgm:t>
        <a:bodyPr/>
        <a:lstStyle/>
        <a:p>
          <a:endParaRPr lang="en-GB"/>
        </a:p>
      </dgm:t>
    </dgm:pt>
    <dgm:pt modelId="{EA9F7822-B173-401E-8F26-531B8F4AA61C}" type="sibTrans" cxnId="{36A02A61-A37F-4C70-AAEB-A405C7DAB933}">
      <dgm:prSet/>
      <dgm:spPr/>
      <dgm:t>
        <a:bodyPr/>
        <a:lstStyle/>
        <a:p>
          <a:endParaRPr lang="en-GB"/>
        </a:p>
      </dgm:t>
    </dgm:pt>
    <dgm:pt modelId="{184AC3E3-1369-41DC-B466-B973B6C9ACA7}">
      <dgm:prSet/>
      <dgm:spPr/>
      <dgm:t>
        <a:bodyPr/>
        <a:lstStyle/>
        <a:p>
          <a:r>
            <a:rPr lang="en-GB" dirty="0"/>
            <a:t>Initially, it will be targeted to formal sector employees</a:t>
          </a:r>
        </a:p>
      </dgm:t>
    </dgm:pt>
    <dgm:pt modelId="{5C4F15EC-480B-45EF-8428-E45011735F07}" type="parTrans" cxnId="{1F50B69E-FF14-461A-9CED-3CF5C342C975}">
      <dgm:prSet/>
      <dgm:spPr/>
      <dgm:t>
        <a:bodyPr/>
        <a:lstStyle/>
        <a:p>
          <a:endParaRPr lang="en-GB"/>
        </a:p>
      </dgm:t>
    </dgm:pt>
    <dgm:pt modelId="{8E3C7D71-9A67-488A-AF27-2720BC52F3F2}" type="sibTrans" cxnId="{1F50B69E-FF14-461A-9CED-3CF5C342C975}">
      <dgm:prSet/>
      <dgm:spPr/>
      <dgm:t>
        <a:bodyPr/>
        <a:lstStyle/>
        <a:p>
          <a:endParaRPr lang="en-GB"/>
        </a:p>
      </dgm:t>
    </dgm:pt>
    <dgm:pt modelId="{D9EE266B-7C44-4AD1-8BA9-10A8FD4BC213}">
      <dgm:prSet/>
      <dgm:spPr/>
      <dgm:t>
        <a:bodyPr/>
        <a:lstStyle/>
        <a:p>
          <a:r>
            <a:rPr lang="en-GB" dirty="0"/>
            <a:t>To start with, the NSIS will be managed by the Ministry of Finance</a:t>
          </a:r>
        </a:p>
      </dgm:t>
    </dgm:pt>
    <dgm:pt modelId="{867AADB5-4023-4755-B346-B60EFD76DA12}" type="parTrans" cxnId="{CA1E38A6-0838-403D-A730-93D6E7B6538F}">
      <dgm:prSet/>
      <dgm:spPr/>
      <dgm:t>
        <a:bodyPr/>
        <a:lstStyle/>
        <a:p>
          <a:endParaRPr lang="en-GB"/>
        </a:p>
      </dgm:t>
    </dgm:pt>
    <dgm:pt modelId="{EF379AA7-90E0-4CCE-94AB-FA48388DF4FF}" type="sibTrans" cxnId="{CA1E38A6-0838-403D-A730-93D6E7B6538F}">
      <dgm:prSet/>
      <dgm:spPr/>
      <dgm:t>
        <a:bodyPr/>
        <a:lstStyle/>
        <a:p>
          <a:endParaRPr lang="en-GB"/>
        </a:p>
      </dgm:t>
    </dgm:pt>
    <dgm:pt modelId="{2AA5D5AA-7B3E-4FBC-8C04-991BDE7D3D1A}">
      <dgm:prSet/>
      <dgm:spPr/>
      <dgm:t>
        <a:bodyPr/>
        <a:lstStyle/>
        <a:p>
          <a:r>
            <a:rPr lang="en-GB" dirty="0"/>
            <a:t>To be regulated under the Insurance Act, 2010</a:t>
          </a:r>
        </a:p>
      </dgm:t>
    </dgm:pt>
    <dgm:pt modelId="{DA6A9502-3539-4987-B20C-9DCE42B7A821}" type="parTrans" cxnId="{6410E0B6-3416-4C4D-AD52-B7259DF63F6E}">
      <dgm:prSet/>
      <dgm:spPr/>
      <dgm:t>
        <a:bodyPr/>
        <a:lstStyle/>
        <a:p>
          <a:endParaRPr lang="en-GB"/>
        </a:p>
      </dgm:t>
    </dgm:pt>
    <dgm:pt modelId="{2907CA85-EF5E-45EA-AD46-8793B186C803}" type="sibTrans" cxnId="{6410E0B6-3416-4C4D-AD52-B7259DF63F6E}">
      <dgm:prSet/>
      <dgm:spPr/>
      <dgm:t>
        <a:bodyPr/>
        <a:lstStyle/>
        <a:p>
          <a:endParaRPr lang="en-GB"/>
        </a:p>
      </dgm:t>
    </dgm:pt>
    <dgm:pt modelId="{52DE3E2C-A7DE-4D8E-9B87-04B0956DA63E}">
      <dgm:prSet/>
      <dgm:spPr/>
      <dgm:t>
        <a:bodyPr/>
        <a:lstStyle/>
        <a:p>
          <a:r>
            <a:rPr lang="en-GB"/>
            <a:t>The responsibility of preparing the NSIS was given to the Ministry of Labour &amp; Employment</a:t>
          </a:r>
        </a:p>
      </dgm:t>
    </dgm:pt>
    <dgm:pt modelId="{18F712E2-1CE6-46F6-B278-C8107BB60BBD}" type="parTrans" cxnId="{1E8279CE-BCE5-457D-8823-0E511C5806C7}">
      <dgm:prSet/>
      <dgm:spPr/>
      <dgm:t>
        <a:bodyPr/>
        <a:lstStyle/>
        <a:p>
          <a:endParaRPr lang="en-GB"/>
        </a:p>
      </dgm:t>
    </dgm:pt>
    <dgm:pt modelId="{860A6225-3045-4F35-AA03-EEAA19074A35}" type="sibTrans" cxnId="{1E8279CE-BCE5-457D-8823-0E511C5806C7}">
      <dgm:prSet/>
      <dgm:spPr/>
      <dgm:t>
        <a:bodyPr/>
        <a:lstStyle/>
        <a:p>
          <a:endParaRPr lang="en-GB"/>
        </a:p>
      </dgm:t>
    </dgm:pt>
    <dgm:pt modelId="{1D59372A-1CB4-43F7-B15C-620AEDA4F768}">
      <dgm:prSet/>
      <dgm:spPr/>
      <dgm:t>
        <a:bodyPr/>
        <a:lstStyle/>
        <a:p>
          <a:r>
            <a:rPr lang="en-GB" b="0" i="0" baseline="0" dirty="0"/>
            <a:t>The Cabinet will agree the specific design of the NSIS based on the recommendations received</a:t>
          </a:r>
          <a:endParaRPr lang="en-GB" dirty="0"/>
        </a:p>
      </dgm:t>
    </dgm:pt>
    <dgm:pt modelId="{0E5131EC-06EE-4860-8EF6-B300E2AEE51B}" type="parTrans" cxnId="{B5B825BB-33CF-4741-A0BD-3DD57E0EADE7}">
      <dgm:prSet/>
      <dgm:spPr/>
      <dgm:t>
        <a:bodyPr/>
        <a:lstStyle/>
        <a:p>
          <a:endParaRPr lang="en-GB"/>
        </a:p>
      </dgm:t>
    </dgm:pt>
    <dgm:pt modelId="{390732FB-B248-451C-B0C0-C9FFAFCB16B3}" type="sibTrans" cxnId="{B5B825BB-33CF-4741-A0BD-3DD57E0EADE7}">
      <dgm:prSet/>
      <dgm:spPr/>
      <dgm:t>
        <a:bodyPr/>
        <a:lstStyle/>
        <a:p>
          <a:endParaRPr lang="en-GB"/>
        </a:p>
      </dgm:t>
    </dgm:pt>
    <dgm:pt modelId="{712B7E6A-4595-4174-8623-5ED8E00A97A0}">
      <dgm:prSet/>
      <dgm:spPr/>
      <dgm:t>
        <a:bodyPr/>
        <a:lstStyle/>
        <a:p>
          <a:r>
            <a:rPr lang="en-GB" dirty="0"/>
            <a:t>i.e. to address the lack of support for the working age population group</a:t>
          </a:r>
        </a:p>
      </dgm:t>
    </dgm:pt>
    <dgm:pt modelId="{70805387-4C3D-4C1D-9921-E4E30236D11D}" type="sibTrans" cxnId="{C4725427-D5A2-4D8A-ACB9-E507C507F07C}">
      <dgm:prSet/>
      <dgm:spPr/>
      <dgm:t>
        <a:bodyPr/>
        <a:lstStyle/>
        <a:p>
          <a:endParaRPr lang="en-GB"/>
        </a:p>
      </dgm:t>
    </dgm:pt>
    <dgm:pt modelId="{A8C99C37-9347-4FB2-B1E3-A6F89126456A}" type="parTrans" cxnId="{C4725427-D5A2-4D8A-ACB9-E507C507F07C}">
      <dgm:prSet/>
      <dgm:spPr/>
      <dgm:t>
        <a:bodyPr/>
        <a:lstStyle/>
        <a:p>
          <a:endParaRPr lang="en-GB"/>
        </a:p>
      </dgm:t>
    </dgm:pt>
    <dgm:pt modelId="{39F93EBA-EEE6-4D57-9C26-40018B127FF1}" type="pres">
      <dgm:prSet presAssocID="{2F6747DB-2FDD-457B-BC78-DA2F1FC3D2F6}" presName="linear" presStyleCnt="0">
        <dgm:presLayoutVars>
          <dgm:animLvl val="lvl"/>
          <dgm:resizeHandles val="exact"/>
        </dgm:presLayoutVars>
      </dgm:prSet>
      <dgm:spPr/>
    </dgm:pt>
    <dgm:pt modelId="{2F8348B6-6DDD-4B86-A9CA-6B01F4A0B498}" type="pres">
      <dgm:prSet presAssocID="{812E52A7-1BD6-44B1-AEEF-910491A05FD4}" presName="parentText" presStyleLbl="node1" presStyleIdx="0" presStyleCnt="4">
        <dgm:presLayoutVars>
          <dgm:chMax val="0"/>
          <dgm:bulletEnabled val="1"/>
        </dgm:presLayoutVars>
      </dgm:prSet>
      <dgm:spPr/>
    </dgm:pt>
    <dgm:pt modelId="{70613E24-25BA-4D2F-BCFF-FE51151D1AF9}" type="pres">
      <dgm:prSet presAssocID="{812E52A7-1BD6-44B1-AEEF-910491A05FD4}" presName="childText" presStyleLbl="revTx" presStyleIdx="0" presStyleCnt="4">
        <dgm:presLayoutVars>
          <dgm:bulletEnabled val="1"/>
        </dgm:presLayoutVars>
      </dgm:prSet>
      <dgm:spPr/>
    </dgm:pt>
    <dgm:pt modelId="{44DB484E-D522-4179-A5D1-97D697E70D4A}" type="pres">
      <dgm:prSet presAssocID="{7553F639-1D64-451A-B858-768C927092C8}" presName="parentText" presStyleLbl="node1" presStyleIdx="1" presStyleCnt="4">
        <dgm:presLayoutVars>
          <dgm:chMax val="0"/>
          <dgm:bulletEnabled val="1"/>
        </dgm:presLayoutVars>
      </dgm:prSet>
      <dgm:spPr/>
    </dgm:pt>
    <dgm:pt modelId="{5B996A17-791D-4D79-9C13-CFDA89C0D03E}" type="pres">
      <dgm:prSet presAssocID="{7553F639-1D64-451A-B858-768C927092C8}" presName="childText" presStyleLbl="revTx" presStyleIdx="1" presStyleCnt="4">
        <dgm:presLayoutVars>
          <dgm:bulletEnabled val="1"/>
        </dgm:presLayoutVars>
      </dgm:prSet>
      <dgm:spPr/>
    </dgm:pt>
    <dgm:pt modelId="{3A16737B-5816-4C19-A983-2A2C9347A3F1}" type="pres">
      <dgm:prSet presAssocID="{D9EE266B-7C44-4AD1-8BA9-10A8FD4BC213}" presName="parentText" presStyleLbl="node1" presStyleIdx="2" presStyleCnt="4">
        <dgm:presLayoutVars>
          <dgm:chMax val="0"/>
          <dgm:bulletEnabled val="1"/>
        </dgm:presLayoutVars>
      </dgm:prSet>
      <dgm:spPr/>
    </dgm:pt>
    <dgm:pt modelId="{C98EAEAB-03BA-4ED8-8A17-FEFC29E9B26B}" type="pres">
      <dgm:prSet presAssocID="{D9EE266B-7C44-4AD1-8BA9-10A8FD4BC213}" presName="childText" presStyleLbl="revTx" presStyleIdx="2" presStyleCnt="4">
        <dgm:presLayoutVars>
          <dgm:bulletEnabled val="1"/>
        </dgm:presLayoutVars>
      </dgm:prSet>
      <dgm:spPr/>
    </dgm:pt>
    <dgm:pt modelId="{725DC025-9EA5-401A-8515-61CA78F4AB2F}" type="pres">
      <dgm:prSet presAssocID="{52DE3E2C-A7DE-4D8E-9B87-04B0956DA63E}" presName="parentText" presStyleLbl="node1" presStyleIdx="3" presStyleCnt="4">
        <dgm:presLayoutVars>
          <dgm:chMax val="0"/>
          <dgm:bulletEnabled val="1"/>
        </dgm:presLayoutVars>
      </dgm:prSet>
      <dgm:spPr/>
    </dgm:pt>
    <dgm:pt modelId="{6FC9F6B2-A37E-447A-A62F-7D0B522B55C3}" type="pres">
      <dgm:prSet presAssocID="{52DE3E2C-A7DE-4D8E-9B87-04B0956DA63E}" presName="childText" presStyleLbl="revTx" presStyleIdx="3" presStyleCnt="4">
        <dgm:presLayoutVars>
          <dgm:bulletEnabled val="1"/>
        </dgm:presLayoutVars>
      </dgm:prSet>
      <dgm:spPr/>
    </dgm:pt>
  </dgm:ptLst>
  <dgm:cxnLst>
    <dgm:cxn modelId="{F9C73010-8153-4800-B33C-6A6DC4235F59}" type="presOf" srcId="{2AA5D5AA-7B3E-4FBC-8C04-991BDE7D3D1A}" destId="{C98EAEAB-03BA-4ED8-8A17-FEFC29E9B26B}" srcOrd="0" destOrd="0" presId="urn:microsoft.com/office/officeart/2005/8/layout/vList2"/>
    <dgm:cxn modelId="{C4725427-D5A2-4D8A-ACB9-E507C507F07C}" srcId="{812E52A7-1BD6-44B1-AEEF-910491A05FD4}" destId="{712B7E6A-4595-4174-8623-5ED8E00A97A0}" srcOrd="0" destOrd="0" parTransId="{A8C99C37-9347-4FB2-B1E3-A6F89126456A}" sibTransId="{70805387-4C3D-4C1D-9921-E4E30236D11D}"/>
    <dgm:cxn modelId="{10E24C28-6F3F-46EE-9A6F-8407E828FAFA}" type="presOf" srcId="{812E52A7-1BD6-44B1-AEEF-910491A05FD4}" destId="{2F8348B6-6DDD-4B86-A9CA-6B01F4A0B498}" srcOrd="0" destOrd="0" presId="urn:microsoft.com/office/officeart/2005/8/layout/vList2"/>
    <dgm:cxn modelId="{367AAD2D-FF63-4C73-AE73-1165EF87ABC7}" type="presOf" srcId="{D9EE266B-7C44-4AD1-8BA9-10A8FD4BC213}" destId="{3A16737B-5816-4C19-A983-2A2C9347A3F1}" srcOrd="0" destOrd="0" presId="urn:microsoft.com/office/officeart/2005/8/layout/vList2"/>
    <dgm:cxn modelId="{EB000032-E979-4B97-B295-11594CC85DB7}" type="presOf" srcId="{7553F639-1D64-451A-B858-768C927092C8}" destId="{44DB484E-D522-4179-A5D1-97D697E70D4A}" srcOrd="0" destOrd="0" presId="urn:microsoft.com/office/officeart/2005/8/layout/vList2"/>
    <dgm:cxn modelId="{FFC3FA3B-F301-4D82-99AD-C229222B7635}" type="presOf" srcId="{184AC3E3-1369-41DC-B466-B973B6C9ACA7}" destId="{5B996A17-791D-4D79-9C13-CFDA89C0D03E}" srcOrd="0" destOrd="0" presId="urn:microsoft.com/office/officeart/2005/8/layout/vList2"/>
    <dgm:cxn modelId="{36A02A61-A37F-4C70-AAEB-A405C7DAB933}" srcId="{2F6747DB-2FDD-457B-BC78-DA2F1FC3D2F6}" destId="{7553F639-1D64-451A-B858-768C927092C8}" srcOrd="1" destOrd="0" parTransId="{69CE2C50-5010-4E4B-AAE9-1088EABC8301}" sibTransId="{EA9F7822-B173-401E-8F26-531B8F4AA61C}"/>
    <dgm:cxn modelId="{25BCCB6E-DB43-45D1-89DD-3BC0D72BB0FA}" type="presOf" srcId="{52DE3E2C-A7DE-4D8E-9B87-04B0956DA63E}" destId="{725DC025-9EA5-401A-8515-61CA78F4AB2F}" srcOrd="0" destOrd="0" presId="urn:microsoft.com/office/officeart/2005/8/layout/vList2"/>
    <dgm:cxn modelId="{6872DC79-BD3A-4D4B-B01A-3DE52D2FB9C1}" srcId="{2F6747DB-2FDD-457B-BC78-DA2F1FC3D2F6}" destId="{812E52A7-1BD6-44B1-AEEF-910491A05FD4}" srcOrd="0" destOrd="0" parTransId="{62E8ACDF-B104-4B1A-9565-BA82B75EC873}" sibTransId="{614A11A4-8295-4080-A016-306BA8F82E71}"/>
    <dgm:cxn modelId="{1F50B69E-FF14-461A-9CED-3CF5C342C975}" srcId="{7553F639-1D64-451A-B858-768C927092C8}" destId="{184AC3E3-1369-41DC-B466-B973B6C9ACA7}" srcOrd="0" destOrd="0" parTransId="{5C4F15EC-480B-45EF-8428-E45011735F07}" sibTransId="{8E3C7D71-9A67-488A-AF27-2720BC52F3F2}"/>
    <dgm:cxn modelId="{CA1E38A6-0838-403D-A730-93D6E7B6538F}" srcId="{2F6747DB-2FDD-457B-BC78-DA2F1FC3D2F6}" destId="{D9EE266B-7C44-4AD1-8BA9-10A8FD4BC213}" srcOrd="2" destOrd="0" parTransId="{867AADB5-4023-4755-B346-B60EFD76DA12}" sibTransId="{EF379AA7-90E0-4CCE-94AB-FA48388DF4FF}"/>
    <dgm:cxn modelId="{6410E0B6-3416-4C4D-AD52-B7259DF63F6E}" srcId="{D9EE266B-7C44-4AD1-8BA9-10A8FD4BC213}" destId="{2AA5D5AA-7B3E-4FBC-8C04-991BDE7D3D1A}" srcOrd="0" destOrd="0" parTransId="{DA6A9502-3539-4987-B20C-9DCE42B7A821}" sibTransId="{2907CA85-EF5E-45EA-AD46-8793B186C803}"/>
    <dgm:cxn modelId="{B5B825BB-33CF-4741-A0BD-3DD57E0EADE7}" srcId="{52DE3E2C-A7DE-4D8E-9B87-04B0956DA63E}" destId="{1D59372A-1CB4-43F7-B15C-620AEDA4F768}" srcOrd="0" destOrd="0" parTransId="{0E5131EC-06EE-4860-8EF6-B300E2AEE51B}" sibTransId="{390732FB-B248-451C-B0C0-C9FFAFCB16B3}"/>
    <dgm:cxn modelId="{EE3508BC-62CE-4081-9645-905C82ECB63F}" type="presOf" srcId="{1D59372A-1CB4-43F7-B15C-620AEDA4F768}" destId="{6FC9F6B2-A37E-447A-A62F-7D0B522B55C3}" srcOrd="0" destOrd="0" presId="urn:microsoft.com/office/officeart/2005/8/layout/vList2"/>
    <dgm:cxn modelId="{1E8279CE-BCE5-457D-8823-0E511C5806C7}" srcId="{2F6747DB-2FDD-457B-BC78-DA2F1FC3D2F6}" destId="{52DE3E2C-A7DE-4D8E-9B87-04B0956DA63E}" srcOrd="3" destOrd="0" parTransId="{18F712E2-1CE6-46F6-B278-C8107BB60BBD}" sibTransId="{860A6225-3045-4F35-AA03-EEAA19074A35}"/>
    <dgm:cxn modelId="{5D0E02CF-267F-4E78-8D6B-85D2612A89FF}" type="presOf" srcId="{712B7E6A-4595-4174-8623-5ED8E00A97A0}" destId="{70613E24-25BA-4D2F-BCFF-FE51151D1AF9}" srcOrd="0" destOrd="0" presId="urn:microsoft.com/office/officeart/2005/8/layout/vList2"/>
    <dgm:cxn modelId="{967CB3EC-D08A-41F0-9BA0-4FE36D47DF61}" type="presOf" srcId="{2F6747DB-2FDD-457B-BC78-DA2F1FC3D2F6}" destId="{39F93EBA-EEE6-4D57-9C26-40018B127FF1}" srcOrd="0" destOrd="0" presId="urn:microsoft.com/office/officeart/2005/8/layout/vList2"/>
    <dgm:cxn modelId="{908EFF8D-6E0E-4152-B94F-72F69BA9DD0E}" type="presParOf" srcId="{39F93EBA-EEE6-4D57-9C26-40018B127FF1}" destId="{2F8348B6-6DDD-4B86-A9CA-6B01F4A0B498}" srcOrd="0" destOrd="0" presId="urn:microsoft.com/office/officeart/2005/8/layout/vList2"/>
    <dgm:cxn modelId="{88C98192-06CA-47C7-B19C-45851B07DE99}" type="presParOf" srcId="{39F93EBA-EEE6-4D57-9C26-40018B127FF1}" destId="{70613E24-25BA-4D2F-BCFF-FE51151D1AF9}" srcOrd="1" destOrd="0" presId="urn:microsoft.com/office/officeart/2005/8/layout/vList2"/>
    <dgm:cxn modelId="{B3A33BDF-995D-46E3-8D87-01296B8376CD}" type="presParOf" srcId="{39F93EBA-EEE6-4D57-9C26-40018B127FF1}" destId="{44DB484E-D522-4179-A5D1-97D697E70D4A}" srcOrd="2" destOrd="0" presId="urn:microsoft.com/office/officeart/2005/8/layout/vList2"/>
    <dgm:cxn modelId="{0C881952-D998-49A1-B398-E00A3FF166E6}" type="presParOf" srcId="{39F93EBA-EEE6-4D57-9C26-40018B127FF1}" destId="{5B996A17-791D-4D79-9C13-CFDA89C0D03E}" srcOrd="3" destOrd="0" presId="urn:microsoft.com/office/officeart/2005/8/layout/vList2"/>
    <dgm:cxn modelId="{DB9F3536-53C4-44A8-BFBB-646F6AD15060}" type="presParOf" srcId="{39F93EBA-EEE6-4D57-9C26-40018B127FF1}" destId="{3A16737B-5816-4C19-A983-2A2C9347A3F1}" srcOrd="4" destOrd="0" presId="urn:microsoft.com/office/officeart/2005/8/layout/vList2"/>
    <dgm:cxn modelId="{B7E08065-1A69-4912-BAF1-128B741678AB}" type="presParOf" srcId="{39F93EBA-EEE6-4D57-9C26-40018B127FF1}" destId="{C98EAEAB-03BA-4ED8-8A17-FEFC29E9B26B}" srcOrd="5" destOrd="0" presId="urn:microsoft.com/office/officeart/2005/8/layout/vList2"/>
    <dgm:cxn modelId="{FC64EC03-F2C1-47AA-8189-F5D7BB1CC8D2}" type="presParOf" srcId="{39F93EBA-EEE6-4D57-9C26-40018B127FF1}" destId="{725DC025-9EA5-401A-8515-61CA78F4AB2F}" srcOrd="6" destOrd="0" presId="urn:microsoft.com/office/officeart/2005/8/layout/vList2"/>
    <dgm:cxn modelId="{32FADDA4-5191-456B-8B46-F3F9527258C4}" type="presParOf" srcId="{39F93EBA-EEE6-4D57-9C26-40018B127FF1}" destId="{6FC9F6B2-A37E-447A-A62F-7D0B522B55C3}"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FA4155-19B1-DE46-AB34-98747B1939F8}" type="doc">
      <dgm:prSet loTypeId="urn:microsoft.com/office/officeart/2005/8/layout/hierarchy2" loCatId="" qsTypeId="urn:microsoft.com/office/officeart/2005/8/quickstyle/simple2" qsCatId="simple" csTypeId="urn:microsoft.com/office/officeart/2005/8/colors/colorful4" csCatId="colorful" phldr="1"/>
      <dgm:spPr/>
      <dgm:t>
        <a:bodyPr/>
        <a:lstStyle/>
        <a:p>
          <a:endParaRPr lang="en-GB"/>
        </a:p>
      </dgm:t>
    </dgm:pt>
    <dgm:pt modelId="{503F3358-EE23-2244-B649-ACC1155E4C54}">
      <dgm:prSet phldrT="[Text]" custT="1"/>
      <dgm:spPr>
        <a:solidFill>
          <a:schemeClr val="accent2">
            <a:lumMod val="75000"/>
          </a:schemeClr>
        </a:solidFill>
      </dgm:spPr>
      <dgm:t>
        <a:bodyPr/>
        <a:lstStyle/>
        <a:p>
          <a:r>
            <a:rPr lang="en-GB" sz="1200" dirty="0"/>
            <a:t>NSIS</a:t>
          </a:r>
        </a:p>
      </dgm:t>
    </dgm:pt>
    <dgm:pt modelId="{4FCD1F0D-D6CA-3C4F-A57A-53CC02069191}" type="parTrans" cxnId="{C335601C-04A3-8042-B867-1D7DD9D4388B}">
      <dgm:prSet/>
      <dgm:spPr/>
      <dgm:t>
        <a:bodyPr/>
        <a:lstStyle/>
        <a:p>
          <a:endParaRPr lang="en-GB" sz="4800"/>
        </a:p>
      </dgm:t>
    </dgm:pt>
    <dgm:pt modelId="{09C1F785-6170-1D44-95EB-330C6C477362}" type="sibTrans" cxnId="{C335601C-04A3-8042-B867-1D7DD9D4388B}">
      <dgm:prSet/>
      <dgm:spPr/>
      <dgm:t>
        <a:bodyPr/>
        <a:lstStyle/>
        <a:p>
          <a:endParaRPr lang="en-GB" sz="3600"/>
        </a:p>
      </dgm:t>
    </dgm:pt>
    <dgm:pt modelId="{26EC5991-A172-EF43-8368-A7C2D875AE2B}">
      <dgm:prSet phldrT="[Text]" custT="1"/>
      <dgm:spPr/>
      <dgm:t>
        <a:bodyPr/>
        <a:lstStyle/>
        <a:p>
          <a:r>
            <a:rPr lang="en-GB" sz="1200" dirty="0"/>
            <a:t>Unemployment</a:t>
          </a:r>
        </a:p>
      </dgm:t>
    </dgm:pt>
    <dgm:pt modelId="{A99B0521-79D4-2C4D-A668-066D8B5C13A0}" type="parTrans" cxnId="{57D0A5B7-BF0F-0744-AD67-FF7331AFB607}">
      <dgm:prSet custT="1"/>
      <dgm:spPr/>
      <dgm:t>
        <a:bodyPr/>
        <a:lstStyle/>
        <a:p>
          <a:endParaRPr lang="en-GB" sz="1400"/>
        </a:p>
      </dgm:t>
    </dgm:pt>
    <dgm:pt modelId="{E3B73782-9005-5646-A5EB-3DD55879CD7B}" type="sibTrans" cxnId="{57D0A5B7-BF0F-0744-AD67-FF7331AFB607}">
      <dgm:prSet/>
      <dgm:spPr/>
      <dgm:t>
        <a:bodyPr/>
        <a:lstStyle/>
        <a:p>
          <a:endParaRPr lang="en-GB" sz="3600"/>
        </a:p>
      </dgm:t>
    </dgm:pt>
    <dgm:pt modelId="{E23F9CF1-4317-8443-BC8C-2FD3E88DA178}">
      <dgm:prSet phldrT="[Text]" custT="1"/>
      <dgm:spPr/>
      <dgm:t>
        <a:bodyPr/>
        <a:lstStyle/>
        <a:p>
          <a:r>
            <a:rPr lang="en-GB" sz="1200" dirty="0"/>
            <a:t>Injury</a:t>
          </a:r>
        </a:p>
      </dgm:t>
    </dgm:pt>
    <dgm:pt modelId="{E6C09C6B-C44F-AE4E-9B90-4CFE4088FFC4}" type="parTrans" cxnId="{2B5AE887-DAE7-D849-9CE0-E7516C63CA1A}">
      <dgm:prSet custT="1"/>
      <dgm:spPr/>
      <dgm:t>
        <a:bodyPr/>
        <a:lstStyle/>
        <a:p>
          <a:endParaRPr lang="en-GB" sz="1200"/>
        </a:p>
      </dgm:t>
    </dgm:pt>
    <dgm:pt modelId="{AA767C37-3A15-8449-A584-302FFBFFC7A3}" type="sibTrans" cxnId="{2B5AE887-DAE7-D849-9CE0-E7516C63CA1A}">
      <dgm:prSet/>
      <dgm:spPr/>
      <dgm:t>
        <a:bodyPr/>
        <a:lstStyle/>
        <a:p>
          <a:endParaRPr lang="en-GB" sz="3600"/>
        </a:p>
      </dgm:t>
    </dgm:pt>
    <dgm:pt modelId="{70629475-FEC2-4D41-B755-982FA0C5F289}">
      <dgm:prSet phldrT="[Text]" custT="1"/>
      <dgm:spPr/>
      <dgm:t>
        <a:bodyPr/>
        <a:lstStyle/>
        <a:p>
          <a:r>
            <a:rPr lang="en-GB" sz="1200" b="1" dirty="0"/>
            <a:t>C 121:  Employment Injury Benefits, 1964</a:t>
          </a:r>
          <a:endParaRPr lang="en-GB" sz="1200" dirty="0"/>
        </a:p>
      </dgm:t>
    </dgm:pt>
    <dgm:pt modelId="{AE1F3D7B-D91F-B249-83C4-41792AA93404}" type="parTrans" cxnId="{A1138097-35BA-5E4F-998D-7E56DE9BF6D6}">
      <dgm:prSet custT="1"/>
      <dgm:spPr/>
      <dgm:t>
        <a:bodyPr/>
        <a:lstStyle/>
        <a:p>
          <a:endParaRPr lang="en-GB" sz="1200"/>
        </a:p>
      </dgm:t>
    </dgm:pt>
    <dgm:pt modelId="{25FECFBC-6C4F-D746-9E39-BFD54A4E7DC1}" type="sibTrans" cxnId="{A1138097-35BA-5E4F-998D-7E56DE9BF6D6}">
      <dgm:prSet/>
      <dgm:spPr/>
      <dgm:t>
        <a:bodyPr/>
        <a:lstStyle/>
        <a:p>
          <a:endParaRPr lang="en-GB" sz="3600"/>
        </a:p>
      </dgm:t>
    </dgm:pt>
    <dgm:pt modelId="{63868D29-9B28-CA4A-A857-A419EF445951}">
      <dgm:prSet custT="1"/>
      <dgm:spPr/>
      <dgm:t>
        <a:bodyPr/>
        <a:lstStyle/>
        <a:p>
          <a:r>
            <a:rPr lang="en-GB" sz="1200" dirty="0"/>
            <a:t>Maternity</a:t>
          </a:r>
        </a:p>
      </dgm:t>
    </dgm:pt>
    <dgm:pt modelId="{8BEE051F-616B-E545-B648-4596CA987B85}" type="parTrans" cxnId="{EF93E211-FF77-C849-AA74-ABC6A03788CB}">
      <dgm:prSet custT="1"/>
      <dgm:spPr/>
      <dgm:t>
        <a:bodyPr/>
        <a:lstStyle/>
        <a:p>
          <a:endParaRPr lang="en-GB" sz="1200"/>
        </a:p>
      </dgm:t>
    </dgm:pt>
    <dgm:pt modelId="{6C688898-2B83-B644-AF70-5C238D92F6AD}" type="sibTrans" cxnId="{EF93E211-FF77-C849-AA74-ABC6A03788CB}">
      <dgm:prSet/>
      <dgm:spPr/>
      <dgm:t>
        <a:bodyPr/>
        <a:lstStyle/>
        <a:p>
          <a:endParaRPr lang="en-GB" sz="3600"/>
        </a:p>
      </dgm:t>
    </dgm:pt>
    <dgm:pt modelId="{A5703165-6163-7348-96FC-1440D02E68E4}">
      <dgm:prSet custT="1"/>
      <dgm:spPr/>
      <dgm:t>
        <a:bodyPr/>
        <a:lstStyle/>
        <a:p>
          <a:r>
            <a:rPr lang="en-GB" sz="1200"/>
            <a:t>Sickness</a:t>
          </a:r>
        </a:p>
      </dgm:t>
    </dgm:pt>
    <dgm:pt modelId="{EFAC42D8-D0B5-9344-8C89-9867789ED9EE}" type="parTrans" cxnId="{A7F11BDD-DB2B-CF44-B3DA-129A24009B12}">
      <dgm:prSet custT="1"/>
      <dgm:spPr/>
      <dgm:t>
        <a:bodyPr/>
        <a:lstStyle/>
        <a:p>
          <a:endParaRPr lang="en-GB" sz="1400"/>
        </a:p>
      </dgm:t>
    </dgm:pt>
    <dgm:pt modelId="{E39EB24C-4CED-C64E-8942-68369B0B7125}" type="sibTrans" cxnId="{A7F11BDD-DB2B-CF44-B3DA-129A24009B12}">
      <dgm:prSet/>
      <dgm:spPr/>
      <dgm:t>
        <a:bodyPr/>
        <a:lstStyle/>
        <a:p>
          <a:endParaRPr lang="en-GB" sz="3600"/>
        </a:p>
      </dgm:t>
    </dgm:pt>
    <dgm:pt modelId="{A14617C9-C6E6-354C-AB78-9F71FEBA1A68}">
      <dgm:prSet custT="1"/>
      <dgm:spPr/>
      <dgm:t>
        <a:bodyPr/>
        <a:lstStyle/>
        <a:p>
          <a:r>
            <a:rPr lang="en-GB" sz="1200" b="1" dirty="0"/>
            <a:t>R 121: Employment Injury Benefits, 1964</a:t>
          </a:r>
          <a:endParaRPr lang="en-GB" sz="1200" dirty="0"/>
        </a:p>
      </dgm:t>
    </dgm:pt>
    <dgm:pt modelId="{96CF2C51-3BE7-D043-A8C3-774403DA0885}" type="parTrans" cxnId="{6D823AFE-F764-2A4C-9FAC-1AA5BF7AE66D}">
      <dgm:prSet custT="1"/>
      <dgm:spPr/>
      <dgm:t>
        <a:bodyPr/>
        <a:lstStyle/>
        <a:p>
          <a:endParaRPr lang="en-GB" sz="1200"/>
        </a:p>
      </dgm:t>
    </dgm:pt>
    <dgm:pt modelId="{846409CA-AA73-9E4E-9574-C475384D9ADF}" type="sibTrans" cxnId="{6D823AFE-F764-2A4C-9FAC-1AA5BF7AE66D}">
      <dgm:prSet/>
      <dgm:spPr/>
      <dgm:t>
        <a:bodyPr/>
        <a:lstStyle/>
        <a:p>
          <a:endParaRPr lang="en-GB" sz="3600"/>
        </a:p>
      </dgm:t>
    </dgm:pt>
    <dgm:pt modelId="{B3D3701B-18BE-1748-954A-626D1F3C3249}">
      <dgm:prSet custT="1"/>
      <dgm:spPr/>
      <dgm:t>
        <a:bodyPr/>
        <a:lstStyle/>
        <a:p>
          <a:r>
            <a:rPr lang="en-GB" sz="1200" b="1" dirty="0"/>
            <a:t>C 183: Maternity Protection Convention, 2000 </a:t>
          </a:r>
          <a:endParaRPr lang="en-GB" sz="1200" dirty="0"/>
        </a:p>
      </dgm:t>
    </dgm:pt>
    <dgm:pt modelId="{15CD8A3E-DF48-AC4A-8ADF-0116335E36EC}" type="parTrans" cxnId="{DD52486B-62F0-334A-9C42-B5EFC919DC76}">
      <dgm:prSet custT="1"/>
      <dgm:spPr/>
      <dgm:t>
        <a:bodyPr/>
        <a:lstStyle/>
        <a:p>
          <a:endParaRPr lang="en-GB" sz="1200"/>
        </a:p>
      </dgm:t>
    </dgm:pt>
    <dgm:pt modelId="{44A48184-35DE-9142-871F-EF2F5EF67DB3}" type="sibTrans" cxnId="{DD52486B-62F0-334A-9C42-B5EFC919DC76}">
      <dgm:prSet/>
      <dgm:spPr/>
      <dgm:t>
        <a:bodyPr/>
        <a:lstStyle/>
        <a:p>
          <a:endParaRPr lang="en-GB" sz="3600"/>
        </a:p>
      </dgm:t>
    </dgm:pt>
    <dgm:pt modelId="{87850033-F5FF-4242-A305-1196F8BDAEF3}">
      <dgm:prSet phldrT="[Text]" custT="1"/>
      <dgm:spPr/>
      <dgm:t>
        <a:bodyPr/>
        <a:lstStyle/>
        <a:p>
          <a:r>
            <a:rPr lang="en-GB" sz="1200" b="1" dirty="0"/>
            <a:t>C 168: </a:t>
          </a:r>
          <a:r>
            <a:rPr lang="en-GB" sz="1200" b="0" dirty="0"/>
            <a:t>Employment Promotion and Protection against Unemployment Convention, 1988</a:t>
          </a:r>
          <a:endParaRPr lang="en-GB" sz="1200" b="1" dirty="0"/>
        </a:p>
      </dgm:t>
    </dgm:pt>
    <dgm:pt modelId="{1079ECAD-D3FC-FE49-9C26-39E08DB2B21E}" type="parTrans" cxnId="{00AC76F6-8FBD-8F4D-9BF6-BC6C99BC093E}">
      <dgm:prSet custT="1"/>
      <dgm:spPr/>
      <dgm:t>
        <a:bodyPr/>
        <a:lstStyle/>
        <a:p>
          <a:endParaRPr lang="en-GB" sz="1200"/>
        </a:p>
      </dgm:t>
    </dgm:pt>
    <dgm:pt modelId="{498E4C49-BC14-644E-BC08-571A8FF5C0A8}" type="sibTrans" cxnId="{00AC76F6-8FBD-8F4D-9BF6-BC6C99BC093E}">
      <dgm:prSet/>
      <dgm:spPr/>
      <dgm:t>
        <a:bodyPr/>
        <a:lstStyle/>
        <a:p>
          <a:endParaRPr lang="en-GB" sz="3600"/>
        </a:p>
      </dgm:t>
    </dgm:pt>
    <dgm:pt modelId="{406858DA-8442-0A4A-945D-B87E4FABAA12}">
      <dgm:prSet custT="1"/>
      <dgm:spPr/>
      <dgm:t>
        <a:bodyPr/>
        <a:lstStyle/>
        <a:p>
          <a:r>
            <a:rPr lang="en-GB" sz="1200" b="1" dirty="0"/>
            <a:t>R 176:</a:t>
          </a:r>
          <a:r>
            <a:rPr lang="en-GB" sz="1200" b="0" dirty="0"/>
            <a:t>Employment Promotion and Protection against Unemployment Recommendation, 1988</a:t>
          </a:r>
        </a:p>
      </dgm:t>
    </dgm:pt>
    <dgm:pt modelId="{C8FE5118-026D-7148-B056-722030FDCA82}" type="parTrans" cxnId="{7F11452D-8007-824D-9604-29BC0F199493}">
      <dgm:prSet custT="1"/>
      <dgm:spPr/>
      <dgm:t>
        <a:bodyPr/>
        <a:lstStyle/>
        <a:p>
          <a:endParaRPr lang="en-GB" sz="1400"/>
        </a:p>
      </dgm:t>
    </dgm:pt>
    <dgm:pt modelId="{AB7A3FD6-6096-B94E-B291-062E5331CF32}" type="sibTrans" cxnId="{7F11452D-8007-824D-9604-29BC0F199493}">
      <dgm:prSet/>
      <dgm:spPr/>
      <dgm:t>
        <a:bodyPr/>
        <a:lstStyle/>
        <a:p>
          <a:endParaRPr lang="en-GB" sz="3600"/>
        </a:p>
      </dgm:t>
    </dgm:pt>
    <dgm:pt modelId="{3AC90D88-C6BB-6F4A-A75D-36AB641A7BBD}">
      <dgm:prSet custT="1"/>
      <dgm:spPr/>
      <dgm:t>
        <a:bodyPr/>
        <a:lstStyle/>
        <a:p>
          <a:r>
            <a:rPr lang="en-GB" sz="1200" b="1" dirty="0"/>
            <a:t>C 130: Medical Care and Sickness Benefits, 1969 </a:t>
          </a:r>
          <a:endParaRPr lang="en-GB" sz="1200" dirty="0"/>
        </a:p>
      </dgm:t>
    </dgm:pt>
    <dgm:pt modelId="{36D72F1E-08DF-BB44-B3E3-434F137DF577}" type="parTrans" cxnId="{38C979A8-5D7F-AF44-AA42-B2A2FDA07F72}">
      <dgm:prSet custT="1"/>
      <dgm:spPr/>
      <dgm:t>
        <a:bodyPr/>
        <a:lstStyle/>
        <a:p>
          <a:endParaRPr lang="en-GB" sz="1200"/>
        </a:p>
      </dgm:t>
    </dgm:pt>
    <dgm:pt modelId="{D44B9DA4-9726-C541-A107-98D7C9EE8BF6}" type="sibTrans" cxnId="{38C979A8-5D7F-AF44-AA42-B2A2FDA07F72}">
      <dgm:prSet/>
      <dgm:spPr/>
      <dgm:t>
        <a:bodyPr/>
        <a:lstStyle/>
        <a:p>
          <a:endParaRPr lang="en-GB" sz="3600"/>
        </a:p>
      </dgm:t>
    </dgm:pt>
    <dgm:pt modelId="{157D4DED-420B-CC4C-A192-0FBC562BC4E1}">
      <dgm:prSet custT="1"/>
      <dgm:spPr/>
      <dgm:t>
        <a:bodyPr/>
        <a:lstStyle/>
        <a:p>
          <a:r>
            <a:rPr lang="en-GB" sz="1200" b="1" dirty="0"/>
            <a:t>R 134: Medical Care and Sickness Benefits, 1969</a:t>
          </a:r>
          <a:endParaRPr lang="en-GB" sz="1200" dirty="0"/>
        </a:p>
      </dgm:t>
    </dgm:pt>
    <dgm:pt modelId="{348ABDAB-95DF-FE4A-8911-EDB0222963BF}" type="parTrans" cxnId="{4EE8771A-78E7-2B4E-B284-D8CEF481EEFB}">
      <dgm:prSet custT="1"/>
      <dgm:spPr/>
      <dgm:t>
        <a:bodyPr/>
        <a:lstStyle/>
        <a:p>
          <a:endParaRPr lang="en-GB" sz="1200"/>
        </a:p>
      </dgm:t>
    </dgm:pt>
    <dgm:pt modelId="{E55608DB-8124-D74B-B23C-7C4A811B8A5F}" type="sibTrans" cxnId="{4EE8771A-78E7-2B4E-B284-D8CEF481EEFB}">
      <dgm:prSet/>
      <dgm:spPr/>
      <dgm:t>
        <a:bodyPr/>
        <a:lstStyle/>
        <a:p>
          <a:endParaRPr lang="en-GB" sz="3600"/>
        </a:p>
      </dgm:t>
    </dgm:pt>
    <dgm:pt modelId="{6CC9321A-C3D5-6742-8CFA-2CE69CDD139F}">
      <dgm:prSet custT="1"/>
      <dgm:spPr/>
      <dgm:t>
        <a:bodyPr/>
        <a:lstStyle/>
        <a:p>
          <a:r>
            <a:rPr lang="en-GB" sz="1200" b="1" dirty="0"/>
            <a:t>R 191: Maternity Protection Recommendation, 2000</a:t>
          </a:r>
          <a:endParaRPr lang="en-GB" sz="1200" dirty="0"/>
        </a:p>
      </dgm:t>
    </dgm:pt>
    <dgm:pt modelId="{202FD386-ED3B-7A4C-9573-1F1129C9FE16}" type="parTrans" cxnId="{665DCF10-CB6B-F44F-8751-F9144D4A4867}">
      <dgm:prSet custT="1"/>
      <dgm:spPr/>
      <dgm:t>
        <a:bodyPr/>
        <a:lstStyle/>
        <a:p>
          <a:endParaRPr lang="en-GB" sz="1200"/>
        </a:p>
      </dgm:t>
    </dgm:pt>
    <dgm:pt modelId="{F603107D-200A-814B-98FB-9944C6399EE3}" type="sibTrans" cxnId="{665DCF10-CB6B-F44F-8751-F9144D4A4867}">
      <dgm:prSet/>
      <dgm:spPr/>
      <dgm:t>
        <a:bodyPr/>
        <a:lstStyle/>
        <a:p>
          <a:endParaRPr lang="en-GB" sz="3600"/>
        </a:p>
      </dgm:t>
    </dgm:pt>
    <dgm:pt modelId="{64D3E944-35DB-7D4D-8EBB-3013EA097F29}" type="pres">
      <dgm:prSet presAssocID="{ECFA4155-19B1-DE46-AB34-98747B1939F8}" presName="diagram" presStyleCnt="0">
        <dgm:presLayoutVars>
          <dgm:chPref val="1"/>
          <dgm:dir/>
          <dgm:animOne val="branch"/>
          <dgm:animLvl val="lvl"/>
          <dgm:resizeHandles val="exact"/>
        </dgm:presLayoutVars>
      </dgm:prSet>
      <dgm:spPr/>
    </dgm:pt>
    <dgm:pt modelId="{4EE5B78E-300C-D747-A1E3-B5A0ED70B5E1}" type="pres">
      <dgm:prSet presAssocID="{503F3358-EE23-2244-B649-ACC1155E4C54}" presName="root1" presStyleCnt="0"/>
      <dgm:spPr/>
    </dgm:pt>
    <dgm:pt modelId="{3E627712-754C-474D-A1CD-CE91526BDA4D}" type="pres">
      <dgm:prSet presAssocID="{503F3358-EE23-2244-B649-ACC1155E4C54}" presName="LevelOneTextNode" presStyleLbl="node0" presStyleIdx="0" presStyleCnt="1" custLinFactX="-75445" custLinFactNeighborX="-100000" custLinFactNeighborY="5884">
        <dgm:presLayoutVars>
          <dgm:chPref val="3"/>
        </dgm:presLayoutVars>
      </dgm:prSet>
      <dgm:spPr/>
    </dgm:pt>
    <dgm:pt modelId="{F15E0F01-CBDE-034E-819D-3FD8AFBEC074}" type="pres">
      <dgm:prSet presAssocID="{503F3358-EE23-2244-B649-ACC1155E4C54}" presName="level2hierChild" presStyleCnt="0"/>
      <dgm:spPr/>
    </dgm:pt>
    <dgm:pt modelId="{86CB5C4E-BD37-2546-9416-909F653130BE}" type="pres">
      <dgm:prSet presAssocID="{A99B0521-79D4-2C4D-A668-066D8B5C13A0}" presName="conn2-1" presStyleLbl="parChTrans1D2" presStyleIdx="0" presStyleCnt="4"/>
      <dgm:spPr/>
    </dgm:pt>
    <dgm:pt modelId="{CF7D8C90-8BBB-0946-95EA-A26DD418C4D3}" type="pres">
      <dgm:prSet presAssocID="{A99B0521-79D4-2C4D-A668-066D8B5C13A0}" presName="connTx" presStyleLbl="parChTrans1D2" presStyleIdx="0" presStyleCnt="4"/>
      <dgm:spPr/>
    </dgm:pt>
    <dgm:pt modelId="{DB7318E5-7459-8E46-91C4-773FC8F02616}" type="pres">
      <dgm:prSet presAssocID="{26EC5991-A172-EF43-8368-A7C2D875AE2B}" presName="root2" presStyleCnt="0"/>
      <dgm:spPr/>
    </dgm:pt>
    <dgm:pt modelId="{DF609D9A-A5EB-EC4C-9000-651983B3654B}" type="pres">
      <dgm:prSet presAssocID="{26EC5991-A172-EF43-8368-A7C2D875AE2B}" presName="LevelTwoTextNode" presStyleLbl="node2" presStyleIdx="0" presStyleCnt="4" custScaleX="141063" custScaleY="140902">
        <dgm:presLayoutVars>
          <dgm:chPref val="3"/>
        </dgm:presLayoutVars>
      </dgm:prSet>
      <dgm:spPr/>
    </dgm:pt>
    <dgm:pt modelId="{12319052-B579-7940-97EC-B1D67CFF7B8B}" type="pres">
      <dgm:prSet presAssocID="{26EC5991-A172-EF43-8368-A7C2D875AE2B}" presName="level3hierChild" presStyleCnt="0"/>
      <dgm:spPr/>
    </dgm:pt>
    <dgm:pt modelId="{056CC934-988D-5E4F-96BE-C867D9E9484A}" type="pres">
      <dgm:prSet presAssocID="{1079ECAD-D3FC-FE49-9C26-39E08DB2B21E}" presName="conn2-1" presStyleLbl="parChTrans1D3" presStyleIdx="0" presStyleCnt="8"/>
      <dgm:spPr/>
    </dgm:pt>
    <dgm:pt modelId="{396511A2-E20A-454D-88CA-C93051E57678}" type="pres">
      <dgm:prSet presAssocID="{1079ECAD-D3FC-FE49-9C26-39E08DB2B21E}" presName="connTx" presStyleLbl="parChTrans1D3" presStyleIdx="0" presStyleCnt="8"/>
      <dgm:spPr/>
    </dgm:pt>
    <dgm:pt modelId="{157459A4-CF8D-D746-AEDF-24821F20E4CC}" type="pres">
      <dgm:prSet presAssocID="{87850033-F5FF-4242-A305-1196F8BDAEF3}" presName="root2" presStyleCnt="0"/>
      <dgm:spPr/>
    </dgm:pt>
    <dgm:pt modelId="{639AC3B5-AF63-A14A-95F0-C2B302006177}" type="pres">
      <dgm:prSet presAssocID="{87850033-F5FF-4242-A305-1196F8BDAEF3}" presName="LevelTwoTextNode" presStyleLbl="node3" presStyleIdx="0" presStyleCnt="8" custScaleX="408282" custScaleY="106944">
        <dgm:presLayoutVars>
          <dgm:chPref val="3"/>
        </dgm:presLayoutVars>
      </dgm:prSet>
      <dgm:spPr/>
    </dgm:pt>
    <dgm:pt modelId="{7F447A33-BC77-A544-9FFC-C25847A6B1BD}" type="pres">
      <dgm:prSet presAssocID="{87850033-F5FF-4242-A305-1196F8BDAEF3}" presName="level3hierChild" presStyleCnt="0"/>
      <dgm:spPr/>
    </dgm:pt>
    <dgm:pt modelId="{3B8D7688-1CF0-D54E-A19F-AE70A94D8267}" type="pres">
      <dgm:prSet presAssocID="{C8FE5118-026D-7148-B056-722030FDCA82}" presName="conn2-1" presStyleLbl="parChTrans1D3" presStyleIdx="1" presStyleCnt="8"/>
      <dgm:spPr/>
    </dgm:pt>
    <dgm:pt modelId="{9A73A74F-C119-204D-8C4B-1E3F5DB9E6FC}" type="pres">
      <dgm:prSet presAssocID="{C8FE5118-026D-7148-B056-722030FDCA82}" presName="connTx" presStyleLbl="parChTrans1D3" presStyleIdx="1" presStyleCnt="8"/>
      <dgm:spPr/>
    </dgm:pt>
    <dgm:pt modelId="{DA06CC51-F5D7-8A48-B110-8B4557571932}" type="pres">
      <dgm:prSet presAssocID="{406858DA-8442-0A4A-945D-B87E4FABAA12}" presName="root2" presStyleCnt="0"/>
      <dgm:spPr/>
    </dgm:pt>
    <dgm:pt modelId="{CAF630E2-ABCD-F847-98B6-E0F40912FDA6}" type="pres">
      <dgm:prSet presAssocID="{406858DA-8442-0A4A-945D-B87E4FABAA12}" presName="LevelTwoTextNode" presStyleLbl="node3" presStyleIdx="1" presStyleCnt="8" custScaleX="398420" custScaleY="99507">
        <dgm:presLayoutVars>
          <dgm:chPref val="3"/>
        </dgm:presLayoutVars>
      </dgm:prSet>
      <dgm:spPr/>
    </dgm:pt>
    <dgm:pt modelId="{A4020DFB-FE16-2446-B846-325417AD6473}" type="pres">
      <dgm:prSet presAssocID="{406858DA-8442-0A4A-945D-B87E4FABAA12}" presName="level3hierChild" presStyleCnt="0"/>
      <dgm:spPr/>
    </dgm:pt>
    <dgm:pt modelId="{CC085E00-78F6-ED4F-9869-01C4FDC62B70}" type="pres">
      <dgm:prSet presAssocID="{E6C09C6B-C44F-AE4E-9B90-4CFE4088FFC4}" presName="conn2-1" presStyleLbl="parChTrans1D2" presStyleIdx="1" presStyleCnt="4"/>
      <dgm:spPr/>
    </dgm:pt>
    <dgm:pt modelId="{38D68FA5-E387-134D-A51D-6103D8FA3B82}" type="pres">
      <dgm:prSet presAssocID="{E6C09C6B-C44F-AE4E-9B90-4CFE4088FFC4}" presName="connTx" presStyleLbl="parChTrans1D2" presStyleIdx="1" presStyleCnt="4"/>
      <dgm:spPr/>
    </dgm:pt>
    <dgm:pt modelId="{6B7E33AC-BA1D-4241-9558-2998944BE9AD}" type="pres">
      <dgm:prSet presAssocID="{E23F9CF1-4317-8443-BC8C-2FD3E88DA178}" presName="root2" presStyleCnt="0"/>
      <dgm:spPr/>
    </dgm:pt>
    <dgm:pt modelId="{99EADD21-9AE5-4E47-8DB7-61C4A5503EF9}" type="pres">
      <dgm:prSet presAssocID="{E23F9CF1-4317-8443-BC8C-2FD3E88DA178}" presName="LevelTwoTextNode" presStyleLbl="node2" presStyleIdx="1" presStyleCnt="4" custScaleX="129981" custScaleY="122956">
        <dgm:presLayoutVars>
          <dgm:chPref val="3"/>
        </dgm:presLayoutVars>
      </dgm:prSet>
      <dgm:spPr/>
    </dgm:pt>
    <dgm:pt modelId="{50EE5F7C-05B2-6C4F-842F-5C9D83BE1DAE}" type="pres">
      <dgm:prSet presAssocID="{E23F9CF1-4317-8443-BC8C-2FD3E88DA178}" presName="level3hierChild" presStyleCnt="0"/>
      <dgm:spPr/>
    </dgm:pt>
    <dgm:pt modelId="{20C05254-A402-BB41-A3FC-0972D4A49BF4}" type="pres">
      <dgm:prSet presAssocID="{AE1F3D7B-D91F-B249-83C4-41792AA93404}" presName="conn2-1" presStyleLbl="parChTrans1D3" presStyleIdx="2" presStyleCnt="8"/>
      <dgm:spPr/>
    </dgm:pt>
    <dgm:pt modelId="{DB7DBEE3-B014-D445-8CC9-6B2DB67400A4}" type="pres">
      <dgm:prSet presAssocID="{AE1F3D7B-D91F-B249-83C4-41792AA93404}" presName="connTx" presStyleLbl="parChTrans1D3" presStyleIdx="2" presStyleCnt="8"/>
      <dgm:spPr/>
    </dgm:pt>
    <dgm:pt modelId="{E20E6FF2-B8F6-F84F-A533-3C9055EB58D9}" type="pres">
      <dgm:prSet presAssocID="{70629475-FEC2-4D41-B755-982FA0C5F289}" presName="root2" presStyleCnt="0"/>
      <dgm:spPr/>
    </dgm:pt>
    <dgm:pt modelId="{6BC2A3FD-258E-3540-AB34-1C6D2DE8549B}" type="pres">
      <dgm:prSet presAssocID="{70629475-FEC2-4D41-B755-982FA0C5F289}" presName="LevelTwoTextNode" presStyleLbl="node3" presStyleIdx="2" presStyleCnt="8" custScaleX="419828" custScaleY="99182">
        <dgm:presLayoutVars>
          <dgm:chPref val="3"/>
        </dgm:presLayoutVars>
      </dgm:prSet>
      <dgm:spPr/>
    </dgm:pt>
    <dgm:pt modelId="{BAAD1005-CCDC-3649-83F7-5C6C69938AF5}" type="pres">
      <dgm:prSet presAssocID="{70629475-FEC2-4D41-B755-982FA0C5F289}" presName="level3hierChild" presStyleCnt="0"/>
      <dgm:spPr/>
    </dgm:pt>
    <dgm:pt modelId="{E4DE2463-FA93-2243-84E8-BBA87A999CB0}" type="pres">
      <dgm:prSet presAssocID="{96CF2C51-3BE7-D043-A8C3-774403DA0885}" presName="conn2-1" presStyleLbl="parChTrans1D3" presStyleIdx="3" presStyleCnt="8"/>
      <dgm:spPr/>
    </dgm:pt>
    <dgm:pt modelId="{A8A19143-4101-AF48-AF2F-A459C078F19A}" type="pres">
      <dgm:prSet presAssocID="{96CF2C51-3BE7-D043-A8C3-774403DA0885}" presName="connTx" presStyleLbl="parChTrans1D3" presStyleIdx="3" presStyleCnt="8"/>
      <dgm:spPr/>
    </dgm:pt>
    <dgm:pt modelId="{0FA9E7FF-5AEC-B04A-B762-9540A7433C70}" type="pres">
      <dgm:prSet presAssocID="{A14617C9-C6E6-354C-AB78-9F71FEBA1A68}" presName="root2" presStyleCnt="0"/>
      <dgm:spPr/>
    </dgm:pt>
    <dgm:pt modelId="{A0D97560-D30D-4440-ABD2-3BC8081862C7}" type="pres">
      <dgm:prSet presAssocID="{A14617C9-C6E6-354C-AB78-9F71FEBA1A68}" presName="LevelTwoTextNode" presStyleLbl="node3" presStyleIdx="3" presStyleCnt="8" custScaleX="407114" custScaleY="110225">
        <dgm:presLayoutVars>
          <dgm:chPref val="3"/>
        </dgm:presLayoutVars>
      </dgm:prSet>
      <dgm:spPr/>
    </dgm:pt>
    <dgm:pt modelId="{A61CC088-27CF-0E40-8950-CD0879DB356D}" type="pres">
      <dgm:prSet presAssocID="{A14617C9-C6E6-354C-AB78-9F71FEBA1A68}" presName="level3hierChild" presStyleCnt="0"/>
      <dgm:spPr/>
    </dgm:pt>
    <dgm:pt modelId="{BE259393-F759-5143-86DA-47EFAE791CAE}" type="pres">
      <dgm:prSet presAssocID="{8BEE051F-616B-E545-B648-4596CA987B85}" presName="conn2-1" presStyleLbl="parChTrans1D2" presStyleIdx="2" presStyleCnt="4"/>
      <dgm:spPr/>
    </dgm:pt>
    <dgm:pt modelId="{9F78688A-666B-5448-9835-B66C8827C51F}" type="pres">
      <dgm:prSet presAssocID="{8BEE051F-616B-E545-B648-4596CA987B85}" presName="connTx" presStyleLbl="parChTrans1D2" presStyleIdx="2" presStyleCnt="4"/>
      <dgm:spPr/>
    </dgm:pt>
    <dgm:pt modelId="{6DD69BB0-774C-BC49-875A-408882E3437D}" type="pres">
      <dgm:prSet presAssocID="{63868D29-9B28-CA4A-A857-A419EF445951}" presName="root2" presStyleCnt="0"/>
      <dgm:spPr/>
    </dgm:pt>
    <dgm:pt modelId="{EDDB5855-61B8-404E-B4CE-FC6B5DB57344}" type="pres">
      <dgm:prSet presAssocID="{63868D29-9B28-CA4A-A857-A419EF445951}" presName="LevelTwoTextNode" presStyleLbl="node2" presStyleIdx="2" presStyleCnt="4" custScaleX="133639" custScaleY="137811">
        <dgm:presLayoutVars>
          <dgm:chPref val="3"/>
        </dgm:presLayoutVars>
      </dgm:prSet>
      <dgm:spPr/>
    </dgm:pt>
    <dgm:pt modelId="{68E19A0C-1F70-2C49-B4F6-08C9E58146DC}" type="pres">
      <dgm:prSet presAssocID="{63868D29-9B28-CA4A-A857-A419EF445951}" presName="level3hierChild" presStyleCnt="0"/>
      <dgm:spPr/>
    </dgm:pt>
    <dgm:pt modelId="{566A6A8D-6125-3943-8ADC-FF68A6B22AC4}" type="pres">
      <dgm:prSet presAssocID="{15CD8A3E-DF48-AC4A-8ADF-0116335E36EC}" presName="conn2-1" presStyleLbl="parChTrans1D3" presStyleIdx="4" presStyleCnt="8"/>
      <dgm:spPr/>
    </dgm:pt>
    <dgm:pt modelId="{79460420-7845-0D43-BAB9-63E5E1105694}" type="pres">
      <dgm:prSet presAssocID="{15CD8A3E-DF48-AC4A-8ADF-0116335E36EC}" presName="connTx" presStyleLbl="parChTrans1D3" presStyleIdx="4" presStyleCnt="8"/>
      <dgm:spPr/>
    </dgm:pt>
    <dgm:pt modelId="{F700D1B4-0BDB-FB4B-A36A-9A80B293A8E3}" type="pres">
      <dgm:prSet presAssocID="{B3D3701B-18BE-1748-954A-626D1F3C3249}" presName="root2" presStyleCnt="0"/>
      <dgm:spPr/>
    </dgm:pt>
    <dgm:pt modelId="{6FF2CFFF-CFF0-0246-A909-9202905C729F}" type="pres">
      <dgm:prSet presAssocID="{B3D3701B-18BE-1748-954A-626D1F3C3249}" presName="LevelTwoTextNode" presStyleLbl="node3" presStyleIdx="4" presStyleCnt="8" custScaleX="416120" custScaleY="96304">
        <dgm:presLayoutVars>
          <dgm:chPref val="3"/>
        </dgm:presLayoutVars>
      </dgm:prSet>
      <dgm:spPr/>
    </dgm:pt>
    <dgm:pt modelId="{ECAF7423-176B-7B4D-9937-2881B6F20CAF}" type="pres">
      <dgm:prSet presAssocID="{B3D3701B-18BE-1748-954A-626D1F3C3249}" presName="level3hierChild" presStyleCnt="0"/>
      <dgm:spPr/>
    </dgm:pt>
    <dgm:pt modelId="{D048969E-C405-F645-A019-E4671ED37166}" type="pres">
      <dgm:prSet presAssocID="{202FD386-ED3B-7A4C-9573-1F1129C9FE16}" presName="conn2-1" presStyleLbl="parChTrans1D3" presStyleIdx="5" presStyleCnt="8"/>
      <dgm:spPr/>
    </dgm:pt>
    <dgm:pt modelId="{B0713ED2-C144-9A43-AF66-EDB3E282FF93}" type="pres">
      <dgm:prSet presAssocID="{202FD386-ED3B-7A4C-9573-1F1129C9FE16}" presName="connTx" presStyleLbl="parChTrans1D3" presStyleIdx="5" presStyleCnt="8"/>
      <dgm:spPr/>
    </dgm:pt>
    <dgm:pt modelId="{193F7891-6E02-8C4D-B063-6651359AB2B7}" type="pres">
      <dgm:prSet presAssocID="{6CC9321A-C3D5-6742-8CFA-2CE69CDD139F}" presName="root2" presStyleCnt="0"/>
      <dgm:spPr/>
    </dgm:pt>
    <dgm:pt modelId="{A61FDD81-4E1A-6043-8298-EF44C1E2A303}" type="pres">
      <dgm:prSet presAssocID="{6CC9321A-C3D5-6742-8CFA-2CE69CDD139F}" presName="LevelTwoTextNode" presStyleLbl="node3" presStyleIdx="5" presStyleCnt="8" custScaleX="400210" custScaleY="116169">
        <dgm:presLayoutVars>
          <dgm:chPref val="3"/>
        </dgm:presLayoutVars>
      </dgm:prSet>
      <dgm:spPr/>
    </dgm:pt>
    <dgm:pt modelId="{8FE3B05B-CE9B-994C-AC77-C1122BADC93E}" type="pres">
      <dgm:prSet presAssocID="{6CC9321A-C3D5-6742-8CFA-2CE69CDD139F}" presName="level3hierChild" presStyleCnt="0"/>
      <dgm:spPr/>
    </dgm:pt>
    <dgm:pt modelId="{34E9661A-2E13-774D-9A7E-DA62FFF9EAB7}" type="pres">
      <dgm:prSet presAssocID="{EFAC42D8-D0B5-9344-8C89-9867789ED9EE}" presName="conn2-1" presStyleLbl="parChTrans1D2" presStyleIdx="3" presStyleCnt="4"/>
      <dgm:spPr/>
    </dgm:pt>
    <dgm:pt modelId="{25E3D0CF-2337-D146-A35D-4434B29A6F4C}" type="pres">
      <dgm:prSet presAssocID="{EFAC42D8-D0B5-9344-8C89-9867789ED9EE}" presName="connTx" presStyleLbl="parChTrans1D2" presStyleIdx="3" presStyleCnt="4"/>
      <dgm:spPr/>
    </dgm:pt>
    <dgm:pt modelId="{3D22E15D-0850-BD4C-9AC4-D79FF0734689}" type="pres">
      <dgm:prSet presAssocID="{A5703165-6163-7348-96FC-1440D02E68E4}" presName="root2" presStyleCnt="0"/>
      <dgm:spPr/>
    </dgm:pt>
    <dgm:pt modelId="{DED0B659-6BFB-2841-8845-E2769088A6C3}" type="pres">
      <dgm:prSet presAssocID="{A5703165-6163-7348-96FC-1440D02E68E4}" presName="LevelTwoTextNode" presStyleLbl="node2" presStyleIdx="3" presStyleCnt="4" custScaleX="133639" custScaleY="127678">
        <dgm:presLayoutVars>
          <dgm:chPref val="3"/>
        </dgm:presLayoutVars>
      </dgm:prSet>
      <dgm:spPr/>
    </dgm:pt>
    <dgm:pt modelId="{0219A45A-9621-5141-990F-B84153043642}" type="pres">
      <dgm:prSet presAssocID="{A5703165-6163-7348-96FC-1440D02E68E4}" presName="level3hierChild" presStyleCnt="0"/>
      <dgm:spPr/>
    </dgm:pt>
    <dgm:pt modelId="{D7B41C2B-08AF-124D-8894-F077B3A72B43}" type="pres">
      <dgm:prSet presAssocID="{36D72F1E-08DF-BB44-B3E3-434F137DF577}" presName="conn2-1" presStyleLbl="parChTrans1D3" presStyleIdx="6" presStyleCnt="8"/>
      <dgm:spPr/>
    </dgm:pt>
    <dgm:pt modelId="{D15719FC-9737-C541-A004-8F1145A4D076}" type="pres">
      <dgm:prSet presAssocID="{36D72F1E-08DF-BB44-B3E3-434F137DF577}" presName="connTx" presStyleLbl="parChTrans1D3" presStyleIdx="6" presStyleCnt="8"/>
      <dgm:spPr/>
    </dgm:pt>
    <dgm:pt modelId="{A5EF3EC7-5FA6-3440-B6D2-F587E4D7B56B}" type="pres">
      <dgm:prSet presAssocID="{3AC90D88-C6BB-6F4A-A75D-36AB641A7BBD}" presName="root2" presStyleCnt="0"/>
      <dgm:spPr/>
    </dgm:pt>
    <dgm:pt modelId="{5EBED390-BF41-394C-BEA6-492CCACDC146}" type="pres">
      <dgm:prSet presAssocID="{3AC90D88-C6BB-6F4A-A75D-36AB641A7BBD}" presName="LevelTwoTextNode" presStyleLbl="node3" presStyleIdx="6" presStyleCnt="8" custScaleX="399412" custScaleY="101580">
        <dgm:presLayoutVars>
          <dgm:chPref val="3"/>
        </dgm:presLayoutVars>
      </dgm:prSet>
      <dgm:spPr/>
    </dgm:pt>
    <dgm:pt modelId="{4EDCD33A-4D95-9F42-96DE-C421E63678CC}" type="pres">
      <dgm:prSet presAssocID="{3AC90D88-C6BB-6F4A-A75D-36AB641A7BBD}" presName="level3hierChild" presStyleCnt="0"/>
      <dgm:spPr/>
    </dgm:pt>
    <dgm:pt modelId="{45F6E41C-9D9C-5542-A103-5C4CAC5067BB}" type="pres">
      <dgm:prSet presAssocID="{348ABDAB-95DF-FE4A-8911-EDB0222963BF}" presName="conn2-1" presStyleLbl="parChTrans1D3" presStyleIdx="7" presStyleCnt="8"/>
      <dgm:spPr/>
    </dgm:pt>
    <dgm:pt modelId="{1125B51E-603B-E845-97D1-FAE2BC0F4F58}" type="pres">
      <dgm:prSet presAssocID="{348ABDAB-95DF-FE4A-8911-EDB0222963BF}" presName="connTx" presStyleLbl="parChTrans1D3" presStyleIdx="7" presStyleCnt="8"/>
      <dgm:spPr/>
    </dgm:pt>
    <dgm:pt modelId="{22C54338-A4FE-6645-9A15-AB5B54BE201B}" type="pres">
      <dgm:prSet presAssocID="{157D4DED-420B-CC4C-A192-0FBC562BC4E1}" presName="root2" presStyleCnt="0"/>
      <dgm:spPr/>
    </dgm:pt>
    <dgm:pt modelId="{168AF603-44B0-F14A-B0BF-BFBABAA6854A}" type="pres">
      <dgm:prSet presAssocID="{157D4DED-420B-CC4C-A192-0FBC562BC4E1}" presName="LevelTwoTextNode" presStyleLbl="node3" presStyleIdx="7" presStyleCnt="8" custScaleX="394726" custScaleY="79969">
        <dgm:presLayoutVars>
          <dgm:chPref val="3"/>
        </dgm:presLayoutVars>
      </dgm:prSet>
      <dgm:spPr/>
    </dgm:pt>
    <dgm:pt modelId="{97CABBCD-9A7B-3242-8D76-9B7597CB062B}" type="pres">
      <dgm:prSet presAssocID="{157D4DED-420B-CC4C-A192-0FBC562BC4E1}" presName="level3hierChild" presStyleCnt="0"/>
      <dgm:spPr/>
    </dgm:pt>
  </dgm:ptLst>
  <dgm:cxnLst>
    <dgm:cxn modelId="{0C0F2F05-171D-454E-86BD-EB3C069B26A2}" type="presOf" srcId="{ECFA4155-19B1-DE46-AB34-98747B1939F8}" destId="{64D3E944-35DB-7D4D-8EBB-3013EA097F29}" srcOrd="0" destOrd="0" presId="urn:microsoft.com/office/officeart/2005/8/layout/hierarchy2"/>
    <dgm:cxn modelId="{C517560B-92AA-9F4F-8909-8C93CB634996}" type="presOf" srcId="{AE1F3D7B-D91F-B249-83C4-41792AA93404}" destId="{20C05254-A402-BB41-A3FC-0972D4A49BF4}" srcOrd="0" destOrd="0" presId="urn:microsoft.com/office/officeart/2005/8/layout/hierarchy2"/>
    <dgm:cxn modelId="{9472E50C-2FE3-664A-B276-6A5FD2662EC3}" type="presOf" srcId="{36D72F1E-08DF-BB44-B3E3-434F137DF577}" destId="{D7B41C2B-08AF-124D-8894-F077B3A72B43}" srcOrd="0" destOrd="0" presId="urn:microsoft.com/office/officeart/2005/8/layout/hierarchy2"/>
    <dgm:cxn modelId="{665DCF10-CB6B-F44F-8751-F9144D4A4867}" srcId="{63868D29-9B28-CA4A-A857-A419EF445951}" destId="{6CC9321A-C3D5-6742-8CFA-2CE69CDD139F}" srcOrd="1" destOrd="0" parTransId="{202FD386-ED3B-7A4C-9573-1F1129C9FE16}" sibTransId="{F603107D-200A-814B-98FB-9944C6399EE3}"/>
    <dgm:cxn modelId="{EF93E211-FF77-C849-AA74-ABC6A03788CB}" srcId="{503F3358-EE23-2244-B649-ACC1155E4C54}" destId="{63868D29-9B28-CA4A-A857-A419EF445951}" srcOrd="2" destOrd="0" parTransId="{8BEE051F-616B-E545-B648-4596CA987B85}" sibTransId="{6C688898-2B83-B644-AF70-5C238D92F6AD}"/>
    <dgm:cxn modelId="{C0141913-03BB-6E43-98F7-28882C681C92}" type="presOf" srcId="{A99B0521-79D4-2C4D-A668-066D8B5C13A0}" destId="{CF7D8C90-8BBB-0946-95EA-A26DD418C4D3}" srcOrd="1" destOrd="0" presId="urn:microsoft.com/office/officeart/2005/8/layout/hierarchy2"/>
    <dgm:cxn modelId="{41C38619-75BC-B345-B17E-573A0FD7553E}" type="presOf" srcId="{E6C09C6B-C44F-AE4E-9B90-4CFE4088FFC4}" destId="{CC085E00-78F6-ED4F-9869-01C4FDC62B70}" srcOrd="0" destOrd="0" presId="urn:microsoft.com/office/officeart/2005/8/layout/hierarchy2"/>
    <dgm:cxn modelId="{4EE8771A-78E7-2B4E-B284-D8CEF481EEFB}" srcId="{A5703165-6163-7348-96FC-1440D02E68E4}" destId="{157D4DED-420B-CC4C-A192-0FBC562BC4E1}" srcOrd="1" destOrd="0" parTransId="{348ABDAB-95DF-FE4A-8911-EDB0222963BF}" sibTransId="{E55608DB-8124-D74B-B23C-7C4A811B8A5F}"/>
    <dgm:cxn modelId="{C335601C-04A3-8042-B867-1D7DD9D4388B}" srcId="{ECFA4155-19B1-DE46-AB34-98747B1939F8}" destId="{503F3358-EE23-2244-B649-ACC1155E4C54}" srcOrd="0" destOrd="0" parTransId="{4FCD1F0D-D6CA-3C4F-A57A-53CC02069191}" sibTransId="{09C1F785-6170-1D44-95EB-330C6C477362}"/>
    <dgm:cxn modelId="{5CC2AD1D-116B-B946-AE2C-ECD6A4384AC8}" type="presOf" srcId="{8BEE051F-616B-E545-B648-4596CA987B85}" destId="{BE259393-F759-5143-86DA-47EFAE791CAE}" srcOrd="0" destOrd="0" presId="urn:microsoft.com/office/officeart/2005/8/layout/hierarchy2"/>
    <dgm:cxn modelId="{0C25F226-D47F-EF48-9D57-0D82C9BC2355}" type="presOf" srcId="{EFAC42D8-D0B5-9344-8C89-9867789ED9EE}" destId="{34E9661A-2E13-774D-9A7E-DA62FFF9EAB7}" srcOrd="0" destOrd="0" presId="urn:microsoft.com/office/officeart/2005/8/layout/hierarchy2"/>
    <dgm:cxn modelId="{7F11452D-8007-824D-9604-29BC0F199493}" srcId="{26EC5991-A172-EF43-8368-A7C2D875AE2B}" destId="{406858DA-8442-0A4A-945D-B87E4FABAA12}" srcOrd="1" destOrd="0" parTransId="{C8FE5118-026D-7148-B056-722030FDCA82}" sibTransId="{AB7A3FD6-6096-B94E-B291-062E5331CF32}"/>
    <dgm:cxn modelId="{016E1730-8A3D-BF48-8DE5-B6B939EF204C}" type="presOf" srcId="{1079ECAD-D3FC-FE49-9C26-39E08DB2B21E}" destId="{396511A2-E20A-454D-88CA-C93051E57678}" srcOrd="1" destOrd="0" presId="urn:microsoft.com/office/officeart/2005/8/layout/hierarchy2"/>
    <dgm:cxn modelId="{7599D434-CF7E-EF48-860C-2969A2AA144B}" type="presOf" srcId="{202FD386-ED3B-7A4C-9573-1F1129C9FE16}" destId="{B0713ED2-C144-9A43-AF66-EDB3E282FF93}" srcOrd="1" destOrd="0" presId="urn:microsoft.com/office/officeart/2005/8/layout/hierarchy2"/>
    <dgm:cxn modelId="{8E753D36-10D7-084A-A941-F7EFDA1A8732}" type="presOf" srcId="{E23F9CF1-4317-8443-BC8C-2FD3E88DA178}" destId="{99EADD21-9AE5-4E47-8DB7-61C4A5503EF9}" srcOrd="0" destOrd="0" presId="urn:microsoft.com/office/officeart/2005/8/layout/hierarchy2"/>
    <dgm:cxn modelId="{E33BC036-B722-8B46-80D9-F954C7A97C8D}" type="presOf" srcId="{26EC5991-A172-EF43-8368-A7C2D875AE2B}" destId="{DF609D9A-A5EB-EC4C-9000-651983B3654B}" srcOrd="0" destOrd="0" presId="urn:microsoft.com/office/officeart/2005/8/layout/hierarchy2"/>
    <dgm:cxn modelId="{83266F3D-712E-4942-9EF6-0B8675ABC338}" type="presOf" srcId="{70629475-FEC2-4D41-B755-982FA0C5F289}" destId="{6BC2A3FD-258E-3540-AB34-1C6D2DE8549B}" srcOrd="0" destOrd="0" presId="urn:microsoft.com/office/officeart/2005/8/layout/hierarchy2"/>
    <dgm:cxn modelId="{A313823D-3DAB-7C4D-8FF0-E607FA751793}" type="presOf" srcId="{E6C09C6B-C44F-AE4E-9B90-4CFE4088FFC4}" destId="{38D68FA5-E387-134D-A51D-6103D8FA3B82}" srcOrd="1" destOrd="0" presId="urn:microsoft.com/office/officeart/2005/8/layout/hierarchy2"/>
    <dgm:cxn modelId="{0294595D-4153-3F44-937D-5F34D9DCD47F}" type="presOf" srcId="{8BEE051F-616B-E545-B648-4596CA987B85}" destId="{9F78688A-666B-5448-9835-B66C8827C51F}" srcOrd="1" destOrd="0" presId="urn:microsoft.com/office/officeart/2005/8/layout/hierarchy2"/>
    <dgm:cxn modelId="{976E485F-3620-B144-B158-E4F13F34C38C}" type="presOf" srcId="{503F3358-EE23-2244-B649-ACC1155E4C54}" destId="{3E627712-754C-474D-A1CD-CE91526BDA4D}" srcOrd="0" destOrd="0" presId="urn:microsoft.com/office/officeart/2005/8/layout/hierarchy2"/>
    <dgm:cxn modelId="{3048FE63-A186-6C4C-874C-1D676222A302}" type="presOf" srcId="{202FD386-ED3B-7A4C-9573-1F1129C9FE16}" destId="{D048969E-C405-F645-A019-E4671ED37166}" srcOrd="0" destOrd="0" presId="urn:microsoft.com/office/officeart/2005/8/layout/hierarchy2"/>
    <dgm:cxn modelId="{151FBD44-FB11-C145-B0AB-636B30EFDE4A}" type="presOf" srcId="{EFAC42D8-D0B5-9344-8C89-9867789ED9EE}" destId="{25E3D0CF-2337-D146-A35D-4434B29A6F4C}" srcOrd="1" destOrd="0" presId="urn:microsoft.com/office/officeart/2005/8/layout/hierarchy2"/>
    <dgm:cxn modelId="{8A609D45-3EC5-A140-891A-91847C3C5488}" type="presOf" srcId="{A5703165-6163-7348-96FC-1440D02E68E4}" destId="{DED0B659-6BFB-2841-8845-E2769088A6C3}" srcOrd="0" destOrd="0" presId="urn:microsoft.com/office/officeart/2005/8/layout/hierarchy2"/>
    <dgm:cxn modelId="{F9AC6A46-250F-A648-8837-B3E4B66CEAD3}" type="presOf" srcId="{348ABDAB-95DF-FE4A-8911-EDB0222963BF}" destId="{45F6E41C-9D9C-5542-A103-5C4CAC5067BB}" srcOrd="0" destOrd="0" presId="urn:microsoft.com/office/officeart/2005/8/layout/hierarchy2"/>
    <dgm:cxn modelId="{DD52486B-62F0-334A-9C42-B5EFC919DC76}" srcId="{63868D29-9B28-CA4A-A857-A419EF445951}" destId="{B3D3701B-18BE-1748-954A-626D1F3C3249}" srcOrd="0" destOrd="0" parTransId="{15CD8A3E-DF48-AC4A-8ADF-0116335E36EC}" sibTransId="{44A48184-35DE-9142-871F-EF2F5EF67DB3}"/>
    <dgm:cxn modelId="{41276554-08F0-4B46-BA61-F5C4AD7D91CD}" type="presOf" srcId="{157D4DED-420B-CC4C-A192-0FBC562BC4E1}" destId="{168AF603-44B0-F14A-B0BF-BFBABAA6854A}" srcOrd="0" destOrd="0" presId="urn:microsoft.com/office/officeart/2005/8/layout/hierarchy2"/>
    <dgm:cxn modelId="{030FC754-52BE-1140-A84D-0D71F1CEE1BA}" type="presOf" srcId="{C8FE5118-026D-7148-B056-722030FDCA82}" destId="{9A73A74F-C119-204D-8C4B-1E3F5DB9E6FC}" srcOrd="1" destOrd="0" presId="urn:microsoft.com/office/officeart/2005/8/layout/hierarchy2"/>
    <dgm:cxn modelId="{96CAD281-1685-2A48-AB2C-A89D75388F48}" type="presOf" srcId="{36D72F1E-08DF-BB44-B3E3-434F137DF577}" destId="{D15719FC-9737-C541-A004-8F1145A4D076}" srcOrd="1" destOrd="0" presId="urn:microsoft.com/office/officeart/2005/8/layout/hierarchy2"/>
    <dgm:cxn modelId="{2B5AE887-DAE7-D849-9CE0-E7516C63CA1A}" srcId="{503F3358-EE23-2244-B649-ACC1155E4C54}" destId="{E23F9CF1-4317-8443-BC8C-2FD3E88DA178}" srcOrd="1" destOrd="0" parTransId="{E6C09C6B-C44F-AE4E-9B90-4CFE4088FFC4}" sibTransId="{AA767C37-3A15-8449-A584-302FFBFFC7A3}"/>
    <dgm:cxn modelId="{A1138097-35BA-5E4F-998D-7E56DE9BF6D6}" srcId="{E23F9CF1-4317-8443-BC8C-2FD3E88DA178}" destId="{70629475-FEC2-4D41-B755-982FA0C5F289}" srcOrd="0" destOrd="0" parTransId="{AE1F3D7B-D91F-B249-83C4-41792AA93404}" sibTransId="{25FECFBC-6C4F-D746-9E39-BFD54A4E7DC1}"/>
    <dgm:cxn modelId="{0AA2159D-7330-314D-B680-15A1C5A21903}" type="presOf" srcId="{15CD8A3E-DF48-AC4A-8ADF-0116335E36EC}" destId="{79460420-7845-0D43-BAB9-63E5E1105694}" srcOrd="1" destOrd="0" presId="urn:microsoft.com/office/officeart/2005/8/layout/hierarchy2"/>
    <dgm:cxn modelId="{6A4AAD9D-3198-2340-9642-060A0267E134}" type="presOf" srcId="{A99B0521-79D4-2C4D-A668-066D8B5C13A0}" destId="{86CB5C4E-BD37-2546-9416-909F653130BE}" srcOrd="0" destOrd="0" presId="urn:microsoft.com/office/officeart/2005/8/layout/hierarchy2"/>
    <dgm:cxn modelId="{46392FA4-FE1E-1645-9519-3950F068D48A}" type="presOf" srcId="{6CC9321A-C3D5-6742-8CFA-2CE69CDD139F}" destId="{A61FDD81-4E1A-6043-8298-EF44C1E2A303}" srcOrd="0" destOrd="0" presId="urn:microsoft.com/office/officeart/2005/8/layout/hierarchy2"/>
    <dgm:cxn modelId="{38C979A8-5D7F-AF44-AA42-B2A2FDA07F72}" srcId="{A5703165-6163-7348-96FC-1440D02E68E4}" destId="{3AC90D88-C6BB-6F4A-A75D-36AB641A7BBD}" srcOrd="0" destOrd="0" parTransId="{36D72F1E-08DF-BB44-B3E3-434F137DF577}" sibTransId="{D44B9DA4-9726-C541-A107-98D7C9EE8BF6}"/>
    <dgm:cxn modelId="{795C51B2-3C8A-8345-AD25-C71831C4F3B8}" type="presOf" srcId="{63868D29-9B28-CA4A-A857-A419EF445951}" destId="{EDDB5855-61B8-404E-B4CE-FC6B5DB57344}" srcOrd="0" destOrd="0" presId="urn:microsoft.com/office/officeart/2005/8/layout/hierarchy2"/>
    <dgm:cxn modelId="{20C8A2B3-72FC-9640-BF1D-03C5218F76A0}" type="presOf" srcId="{3AC90D88-C6BB-6F4A-A75D-36AB641A7BBD}" destId="{5EBED390-BF41-394C-BEA6-492CCACDC146}" srcOrd="0" destOrd="0" presId="urn:microsoft.com/office/officeart/2005/8/layout/hierarchy2"/>
    <dgm:cxn modelId="{57D0A5B7-BF0F-0744-AD67-FF7331AFB607}" srcId="{503F3358-EE23-2244-B649-ACC1155E4C54}" destId="{26EC5991-A172-EF43-8368-A7C2D875AE2B}" srcOrd="0" destOrd="0" parTransId="{A99B0521-79D4-2C4D-A668-066D8B5C13A0}" sibTransId="{E3B73782-9005-5646-A5EB-3DD55879CD7B}"/>
    <dgm:cxn modelId="{BE8038BF-BBA5-B844-B558-1437CBCAA404}" type="presOf" srcId="{96CF2C51-3BE7-D043-A8C3-774403DA0885}" destId="{A8A19143-4101-AF48-AF2F-A459C078F19A}" srcOrd="1" destOrd="0" presId="urn:microsoft.com/office/officeart/2005/8/layout/hierarchy2"/>
    <dgm:cxn modelId="{19E63FC3-C6C8-134C-AE30-32808E81149E}" type="presOf" srcId="{87850033-F5FF-4242-A305-1196F8BDAEF3}" destId="{639AC3B5-AF63-A14A-95F0-C2B302006177}" srcOrd="0" destOrd="0" presId="urn:microsoft.com/office/officeart/2005/8/layout/hierarchy2"/>
    <dgm:cxn modelId="{7B8E54C7-2AE8-5443-BC96-57D6BD583BB6}" type="presOf" srcId="{AE1F3D7B-D91F-B249-83C4-41792AA93404}" destId="{DB7DBEE3-B014-D445-8CC9-6B2DB67400A4}" srcOrd="1" destOrd="0" presId="urn:microsoft.com/office/officeart/2005/8/layout/hierarchy2"/>
    <dgm:cxn modelId="{1FF604C8-AB9F-414A-9BDB-CBF55AF762C7}" type="presOf" srcId="{B3D3701B-18BE-1748-954A-626D1F3C3249}" destId="{6FF2CFFF-CFF0-0246-A909-9202905C729F}" srcOrd="0" destOrd="0" presId="urn:microsoft.com/office/officeart/2005/8/layout/hierarchy2"/>
    <dgm:cxn modelId="{FA7B29CF-7FF6-8D42-A468-C3963676FC2B}" type="presOf" srcId="{96CF2C51-3BE7-D043-A8C3-774403DA0885}" destId="{E4DE2463-FA93-2243-84E8-BBA87A999CB0}" srcOrd="0" destOrd="0" presId="urn:microsoft.com/office/officeart/2005/8/layout/hierarchy2"/>
    <dgm:cxn modelId="{D7714CD8-F31E-E445-83CE-37ADB36B9886}" type="presOf" srcId="{1079ECAD-D3FC-FE49-9C26-39E08DB2B21E}" destId="{056CC934-988D-5E4F-96BE-C867D9E9484A}" srcOrd="0" destOrd="0" presId="urn:microsoft.com/office/officeart/2005/8/layout/hierarchy2"/>
    <dgm:cxn modelId="{F8E2DBDC-8D2C-6043-A36A-2A2EA1E049BE}" type="presOf" srcId="{A14617C9-C6E6-354C-AB78-9F71FEBA1A68}" destId="{A0D97560-D30D-4440-ABD2-3BC8081862C7}" srcOrd="0" destOrd="0" presId="urn:microsoft.com/office/officeart/2005/8/layout/hierarchy2"/>
    <dgm:cxn modelId="{A7F11BDD-DB2B-CF44-B3DA-129A24009B12}" srcId="{503F3358-EE23-2244-B649-ACC1155E4C54}" destId="{A5703165-6163-7348-96FC-1440D02E68E4}" srcOrd="3" destOrd="0" parTransId="{EFAC42D8-D0B5-9344-8C89-9867789ED9EE}" sibTransId="{E39EB24C-4CED-C64E-8942-68369B0B7125}"/>
    <dgm:cxn modelId="{6952F1F3-6DCF-D74F-8723-6171C0AB9C02}" type="presOf" srcId="{C8FE5118-026D-7148-B056-722030FDCA82}" destId="{3B8D7688-1CF0-D54E-A19F-AE70A94D8267}" srcOrd="0" destOrd="0" presId="urn:microsoft.com/office/officeart/2005/8/layout/hierarchy2"/>
    <dgm:cxn modelId="{9A38E7F4-3753-CC49-8740-99B4F34BA32B}" type="presOf" srcId="{15CD8A3E-DF48-AC4A-8ADF-0116335E36EC}" destId="{566A6A8D-6125-3943-8ADC-FF68A6B22AC4}" srcOrd="0" destOrd="0" presId="urn:microsoft.com/office/officeart/2005/8/layout/hierarchy2"/>
    <dgm:cxn modelId="{4A9C4CF5-DE85-5245-89DC-C256D3A3CB05}" type="presOf" srcId="{406858DA-8442-0A4A-945D-B87E4FABAA12}" destId="{CAF630E2-ABCD-F847-98B6-E0F40912FDA6}" srcOrd="0" destOrd="0" presId="urn:microsoft.com/office/officeart/2005/8/layout/hierarchy2"/>
    <dgm:cxn modelId="{00AC76F6-8FBD-8F4D-9BF6-BC6C99BC093E}" srcId="{26EC5991-A172-EF43-8368-A7C2D875AE2B}" destId="{87850033-F5FF-4242-A305-1196F8BDAEF3}" srcOrd="0" destOrd="0" parTransId="{1079ECAD-D3FC-FE49-9C26-39E08DB2B21E}" sibTransId="{498E4C49-BC14-644E-BC08-571A8FF5C0A8}"/>
    <dgm:cxn modelId="{A5ADCFFC-FABB-EE4E-AA8B-7B796E68AD3E}" type="presOf" srcId="{348ABDAB-95DF-FE4A-8911-EDB0222963BF}" destId="{1125B51E-603B-E845-97D1-FAE2BC0F4F58}" srcOrd="1" destOrd="0" presId="urn:microsoft.com/office/officeart/2005/8/layout/hierarchy2"/>
    <dgm:cxn modelId="{6D823AFE-F764-2A4C-9FAC-1AA5BF7AE66D}" srcId="{E23F9CF1-4317-8443-BC8C-2FD3E88DA178}" destId="{A14617C9-C6E6-354C-AB78-9F71FEBA1A68}" srcOrd="1" destOrd="0" parTransId="{96CF2C51-3BE7-D043-A8C3-774403DA0885}" sibTransId="{846409CA-AA73-9E4E-9574-C475384D9ADF}"/>
    <dgm:cxn modelId="{0DCF5798-508B-6945-855B-0E54DF2623D9}" type="presParOf" srcId="{64D3E944-35DB-7D4D-8EBB-3013EA097F29}" destId="{4EE5B78E-300C-D747-A1E3-B5A0ED70B5E1}" srcOrd="0" destOrd="0" presId="urn:microsoft.com/office/officeart/2005/8/layout/hierarchy2"/>
    <dgm:cxn modelId="{F7EB9EDC-766D-894E-BCD8-8CEEBBE401D2}" type="presParOf" srcId="{4EE5B78E-300C-D747-A1E3-B5A0ED70B5E1}" destId="{3E627712-754C-474D-A1CD-CE91526BDA4D}" srcOrd="0" destOrd="0" presId="urn:microsoft.com/office/officeart/2005/8/layout/hierarchy2"/>
    <dgm:cxn modelId="{17B16DCC-67DC-2841-BEC1-871F7C2D3C07}" type="presParOf" srcId="{4EE5B78E-300C-D747-A1E3-B5A0ED70B5E1}" destId="{F15E0F01-CBDE-034E-819D-3FD8AFBEC074}" srcOrd="1" destOrd="0" presId="urn:microsoft.com/office/officeart/2005/8/layout/hierarchy2"/>
    <dgm:cxn modelId="{C4ABB9B8-B7AE-EE40-8070-2390E8975552}" type="presParOf" srcId="{F15E0F01-CBDE-034E-819D-3FD8AFBEC074}" destId="{86CB5C4E-BD37-2546-9416-909F653130BE}" srcOrd="0" destOrd="0" presId="urn:microsoft.com/office/officeart/2005/8/layout/hierarchy2"/>
    <dgm:cxn modelId="{26FB677C-24BD-E847-90BB-4965AAB9C74E}" type="presParOf" srcId="{86CB5C4E-BD37-2546-9416-909F653130BE}" destId="{CF7D8C90-8BBB-0946-95EA-A26DD418C4D3}" srcOrd="0" destOrd="0" presId="urn:microsoft.com/office/officeart/2005/8/layout/hierarchy2"/>
    <dgm:cxn modelId="{FDD64ABB-150A-BE46-8249-D84BCAD901AA}" type="presParOf" srcId="{F15E0F01-CBDE-034E-819D-3FD8AFBEC074}" destId="{DB7318E5-7459-8E46-91C4-773FC8F02616}" srcOrd="1" destOrd="0" presId="urn:microsoft.com/office/officeart/2005/8/layout/hierarchy2"/>
    <dgm:cxn modelId="{058FF4D5-BA91-ED4C-A604-2F95C0FB4FAC}" type="presParOf" srcId="{DB7318E5-7459-8E46-91C4-773FC8F02616}" destId="{DF609D9A-A5EB-EC4C-9000-651983B3654B}" srcOrd="0" destOrd="0" presId="urn:microsoft.com/office/officeart/2005/8/layout/hierarchy2"/>
    <dgm:cxn modelId="{384E55F7-BE57-634F-90F4-EEB0CCF45B71}" type="presParOf" srcId="{DB7318E5-7459-8E46-91C4-773FC8F02616}" destId="{12319052-B579-7940-97EC-B1D67CFF7B8B}" srcOrd="1" destOrd="0" presId="urn:microsoft.com/office/officeart/2005/8/layout/hierarchy2"/>
    <dgm:cxn modelId="{4BCECA1E-9E59-9249-9BBA-0DE62FBECAB7}" type="presParOf" srcId="{12319052-B579-7940-97EC-B1D67CFF7B8B}" destId="{056CC934-988D-5E4F-96BE-C867D9E9484A}" srcOrd="0" destOrd="0" presId="urn:microsoft.com/office/officeart/2005/8/layout/hierarchy2"/>
    <dgm:cxn modelId="{71867323-0321-654E-B4A1-E25BCAEA56B1}" type="presParOf" srcId="{056CC934-988D-5E4F-96BE-C867D9E9484A}" destId="{396511A2-E20A-454D-88CA-C93051E57678}" srcOrd="0" destOrd="0" presId="urn:microsoft.com/office/officeart/2005/8/layout/hierarchy2"/>
    <dgm:cxn modelId="{0FECBCB5-2593-7943-B191-46A081DBB32E}" type="presParOf" srcId="{12319052-B579-7940-97EC-B1D67CFF7B8B}" destId="{157459A4-CF8D-D746-AEDF-24821F20E4CC}" srcOrd="1" destOrd="0" presId="urn:microsoft.com/office/officeart/2005/8/layout/hierarchy2"/>
    <dgm:cxn modelId="{77794072-A747-864C-9F3C-D72CEB40647E}" type="presParOf" srcId="{157459A4-CF8D-D746-AEDF-24821F20E4CC}" destId="{639AC3B5-AF63-A14A-95F0-C2B302006177}" srcOrd="0" destOrd="0" presId="urn:microsoft.com/office/officeart/2005/8/layout/hierarchy2"/>
    <dgm:cxn modelId="{E6A0F7D8-4CD6-B143-AFEE-0C16B6E572AE}" type="presParOf" srcId="{157459A4-CF8D-D746-AEDF-24821F20E4CC}" destId="{7F447A33-BC77-A544-9FFC-C25847A6B1BD}" srcOrd="1" destOrd="0" presId="urn:microsoft.com/office/officeart/2005/8/layout/hierarchy2"/>
    <dgm:cxn modelId="{82A75AC5-515E-2142-830E-B3BA669F1BC0}" type="presParOf" srcId="{12319052-B579-7940-97EC-B1D67CFF7B8B}" destId="{3B8D7688-1CF0-D54E-A19F-AE70A94D8267}" srcOrd="2" destOrd="0" presId="urn:microsoft.com/office/officeart/2005/8/layout/hierarchy2"/>
    <dgm:cxn modelId="{0263AD2B-1BD5-8540-BCBB-43B34F87A397}" type="presParOf" srcId="{3B8D7688-1CF0-D54E-A19F-AE70A94D8267}" destId="{9A73A74F-C119-204D-8C4B-1E3F5DB9E6FC}" srcOrd="0" destOrd="0" presId="urn:microsoft.com/office/officeart/2005/8/layout/hierarchy2"/>
    <dgm:cxn modelId="{AD54FDC4-B46C-AD4F-97D8-0CE8CE8BEBF2}" type="presParOf" srcId="{12319052-B579-7940-97EC-B1D67CFF7B8B}" destId="{DA06CC51-F5D7-8A48-B110-8B4557571932}" srcOrd="3" destOrd="0" presId="urn:microsoft.com/office/officeart/2005/8/layout/hierarchy2"/>
    <dgm:cxn modelId="{1AA0FD6A-BD89-EC4F-9ABB-16C1FF413A6E}" type="presParOf" srcId="{DA06CC51-F5D7-8A48-B110-8B4557571932}" destId="{CAF630E2-ABCD-F847-98B6-E0F40912FDA6}" srcOrd="0" destOrd="0" presId="urn:microsoft.com/office/officeart/2005/8/layout/hierarchy2"/>
    <dgm:cxn modelId="{5403D086-2733-8E4C-9538-709CAD9F235D}" type="presParOf" srcId="{DA06CC51-F5D7-8A48-B110-8B4557571932}" destId="{A4020DFB-FE16-2446-B846-325417AD6473}" srcOrd="1" destOrd="0" presId="urn:microsoft.com/office/officeart/2005/8/layout/hierarchy2"/>
    <dgm:cxn modelId="{52624DFF-7246-EB47-A6FF-DAF4D47BBDF5}" type="presParOf" srcId="{F15E0F01-CBDE-034E-819D-3FD8AFBEC074}" destId="{CC085E00-78F6-ED4F-9869-01C4FDC62B70}" srcOrd="2" destOrd="0" presId="urn:microsoft.com/office/officeart/2005/8/layout/hierarchy2"/>
    <dgm:cxn modelId="{E9E47A94-B28A-1549-8C90-E1C5D7470BA0}" type="presParOf" srcId="{CC085E00-78F6-ED4F-9869-01C4FDC62B70}" destId="{38D68FA5-E387-134D-A51D-6103D8FA3B82}" srcOrd="0" destOrd="0" presId="urn:microsoft.com/office/officeart/2005/8/layout/hierarchy2"/>
    <dgm:cxn modelId="{7B2AB4CA-D921-AF46-987D-01D25480ABFE}" type="presParOf" srcId="{F15E0F01-CBDE-034E-819D-3FD8AFBEC074}" destId="{6B7E33AC-BA1D-4241-9558-2998944BE9AD}" srcOrd="3" destOrd="0" presId="urn:microsoft.com/office/officeart/2005/8/layout/hierarchy2"/>
    <dgm:cxn modelId="{32177911-1E45-3347-9171-0C4D1E13840D}" type="presParOf" srcId="{6B7E33AC-BA1D-4241-9558-2998944BE9AD}" destId="{99EADD21-9AE5-4E47-8DB7-61C4A5503EF9}" srcOrd="0" destOrd="0" presId="urn:microsoft.com/office/officeart/2005/8/layout/hierarchy2"/>
    <dgm:cxn modelId="{31A018C9-17BE-3343-B480-CA1B2A245D6A}" type="presParOf" srcId="{6B7E33AC-BA1D-4241-9558-2998944BE9AD}" destId="{50EE5F7C-05B2-6C4F-842F-5C9D83BE1DAE}" srcOrd="1" destOrd="0" presId="urn:microsoft.com/office/officeart/2005/8/layout/hierarchy2"/>
    <dgm:cxn modelId="{FF385C61-4573-DA40-8410-86A03F041B5C}" type="presParOf" srcId="{50EE5F7C-05B2-6C4F-842F-5C9D83BE1DAE}" destId="{20C05254-A402-BB41-A3FC-0972D4A49BF4}" srcOrd="0" destOrd="0" presId="urn:microsoft.com/office/officeart/2005/8/layout/hierarchy2"/>
    <dgm:cxn modelId="{66F141AE-F4D7-DF48-B167-358DCAA5441F}" type="presParOf" srcId="{20C05254-A402-BB41-A3FC-0972D4A49BF4}" destId="{DB7DBEE3-B014-D445-8CC9-6B2DB67400A4}" srcOrd="0" destOrd="0" presId="urn:microsoft.com/office/officeart/2005/8/layout/hierarchy2"/>
    <dgm:cxn modelId="{15D9A8C7-91B9-5D41-8003-C375A33D6901}" type="presParOf" srcId="{50EE5F7C-05B2-6C4F-842F-5C9D83BE1DAE}" destId="{E20E6FF2-B8F6-F84F-A533-3C9055EB58D9}" srcOrd="1" destOrd="0" presId="urn:microsoft.com/office/officeart/2005/8/layout/hierarchy2"/>
    <dgm:cxn modelId="{A0025CC8-2CB5-D247-A3A5-9EFF33D9C97F}" type="presParOf" srcId="{E20E6FF2-B8F6-F84F-A533-3C9055EB58D9}" destId="{6BC2A3FD-258E-3540-AB34-1C6D2DE8549B}" srcOrd="0" destOrd="0" presId="urn:microsoft.com/office/officeart/2005/8/layout/hierarchy2"/>
    <dgm:cxn modelId="{811208E1-0E53-E44D-BE72-ABE8E790C2C4}" type="presParOf" srcId="{E20E6FF2-B8F6-F84F-A533-3C9055EB58D9}" destId="{BAAD1005-CCDC-3649-83F7-5C6C69938AF5}" srcOrd="1" destOrd="0" presId="urn:microsoft.com/office/officeart/2005/8/layout/hierarchy2"/>
    <dgm:cxn modelId="{007EFC50-B55D-9242-8275-71895B732AA1}" type="presParOf" srcId="{50EE5F7C-05B2-6C4F-842F-5C9D83BE1DAE}" destId="{E4DE2463-FA93-2243-84E8-BBA87A999CB0}" srcOrd="2" destOrd="0" presId="urn:microsoft.com/office/officeart/2005/8/layout/hierarchy2"/>
    <dgm:cxn modelId="{C0F9005A-CCDE-9E43-8674-1C31542442F3}" type="presParOf" srcId="{E4DE2463-FA93-2243-84E8-BBA87A999CB0}" destId="{A8A19143-4101-AF48-AF2F-A459C078F19A}" srcOrd="0" destOrd="0" presId="urn:microsoft.com/office/officeart/2005/8/layout/hierarchy2"/>
    <dgm:cxn modelId="{EDC695A5-6C34-FC41-8DCC-2A85BB39963A}" type="presParOf" srcId="{50EE5F7C-05B2-6C4F-842F-5C9D83BE1DAE}" destId="{0FA9E7FF-5AEC-B04A-B762-9540A7433C70}" srcOrd="3" destOrd="0" presId="urn:microsoft.com/office/officeart/2005/8/layout/hierarchy2"/>
    <dgm:cxn modelId="{A0B2BB39-C6DD-2A4C-A613-708300521914}" type="presParOf" srcId="{0FA9E7FF-5AEC-B04A-B762-9540A7433C70}" destId="{A0D97560-D30D-4440-ABD2-3BC8081862C7}" srcOrd="0" destOrd="0" presId="urn:microsoft.com/office/officeart/2005/8/layout/hierarchy2"/>
    <dgm:cxn modelId="{C9B93056-C35C-A348-B424-2E9993E40ABA}" type="presParOf" srcId="{0FA9E7FF-5AEC-B04A-B762-9540A7433C70}" destId="{A61CC088-27CF-0E40-8950-CD0879DB356D}" srcOrd="1" destOrd="0" presId="urn:microsoft.com/office/officeart/2005/8/layout/hierarchy2"/>
    <dgm:cxn modelId="{9C4ED680-B43C-FF4F-B4D0-28CCD8CBA476}" type="presParOf" srcId="{F15E0F01-CBDE-034E-819D-3FD8AFBEC074}" destId="{BE259393-F759-5143-86DA-47EFAE791CAE}" srcOrd="4" destOrd="0" presId="urn:microsoft.com/office/officeart/2005/8/layout/hierarchy2"/>
    <dgm:cxn modelId="{111329C6-0BC9-E449-98F4-B901558738C1}" type="presParOf" srcId="{BE259393-F759-5143-86DA-47EFAE791CAE}" destId="{9F78688A-666B-5448-9835-B66C8827C51F}" srcOrd="0" destOrd="0" presId="urn:microsoft.com/office/officeart/2005/8/layout/hierarchy2"/>
    <dgm:cxn modelId="{16E9915F-FA02-B249-A0A6-DA476864F8E3}" type="presParOf" srcId="{F15E0F01-CBDE-034E-819D-3FD8AFBEC074}" destId="{6DD69BB0-774C-BC49-875A-408882E3437D}" srcOrd="5" destOrd="0" presId="urn:microsoft.com/office/officeart/2005/8/layout/hierarchy2"/>
    <dgm:cxn modelId="{A1866CC4-74D6-904D-9245-D59D652E2980}" type="presParOf" srcId="{6DD69BB0-774C-BC49-875A-408882E3437D}" destId="{EDDB5855-61B8-404E-B4CE-FC6B5DB57344}" srcOrd="0" destOrd="0" presId="urn:microsoft.com/office/officeart/2005/8/layout/hierarchy2"/>
    <dgm:cxn modelId="{279B6E18-C8AC-494F-8849-39EA8BC09A73}" type="presParOf" srcId="{6DD69BB0-774C-BC49-875A-408882E3437D}" destId="{68E19A0C-1F70-2C49-B4F6-08C9E58146DC}" srcOrd="1" destOrd="0" presId="urn:microsoft.com/office/officeart/2005/8/layout/hierarchy2"/>
    <dgm:cxn modelId="{62AC5D8B-CFCE-034E-8EDF-B166A863E206}" type="presParOf" srcId="{68E19A0C-1F70-2C49-B4F6-08C9E58146DC}" destId="{566A6A8D-6125-3943-8ADC-FF68A6B22AC4}" srcOrd="0" destOrd="0" presId="urn:microsoft.com/office/officeart/2005/8/layout/hierarchy2"/>
    <dgm:cxn modelId="{ECC05E90-8C15-014A-A2EC-0CC58DAF50FA}" type="presParOf" srcId="{566A6A8D-6125-3943-8ADC-FF68A6B22AC4}" destId="{79460420-7845-0D43-BAB9-63E5E1105694}" srcOrd="0" destOrd="0" presId="urn:microsoft.com/office/officeart/2005/8/layout/hierarchy2"/>
    <dgm:cxn modelId="{893A8364-27A7-1C45-BB1E-EC55BB5E058C}" type="presParOf" srcId="{68E19A0C-1F70-2C49-B4F6-08C9E58146DC}" destId="{F700D1B4-0BDB-FB4B-A36A-9A80B293A8E3}" srcOrd="1" destOrd="0" presId="urn:microsoft.com/office/officeart/2005/8/layout/hierarchy2"/>
    <dgm:cxn modelId="{6D7BF12D-1458-844E-9F3D-FBFD74595165}" type="presParOf" srcId="{F700D1B4-0BDB-FB4B-A36A-9A80B293A8E3}" destId="{6FF2CFFF-CFF0-0246-A909-9202905C729F}" srcOrd="0" destOrd="0" presId="urn:microsoft.com/office/officeart/2005/8/layout/hierarchy2"/>
    <dgm:cxn modelId="{F6DE2A12-19A8-0146-8B9E-BEA3B43E5CEA}" type="presParOf" srcId="{F700D1B4-0BDB-FB4B-A36A-9A80B293A8E3}" destId="{ECAF7423-176B-7B4D-9937-2881B6F20CAF}" srcOrd="1" destOrd="0" presId="urn:microsoft.com/office/officeart/2005/8/layout/hierarchy2"/>
    <dgm:cxn modelId="{BB098D7E-F7E6-6745-9864-9A2CC25E6092}" type="presParOf" srcId="{68E19A0C-1F70-2C49-B4F6-08C9E58146DC}" destId="{D048969E-C405-F645-A019-E4671ED37166}" srcOrd="2" destOrd="0" presId="urn:microsoft.com/office/officeart/2005/8/layout/hierarchy2"/>
    <dgm:cxn modelId="{FECF6026-9063-914E-93C2-D95CC20A3890}" type="presParOf" srcId="{D048969E-C405-F645-A019-E4671ED37166}" destId="{B0713ED2-C144-9A43-AF66-EDB3E282FF93}" srcOrd="0" destOrd="0" presId="urn:microsoft.com/office/officeart/2005/8/layout/hierarchy2"/>
    <dgm:cxn modelId="{46C28206-61E6-E54A-BAE1-ABDE11E13F92}" type="presParOf" srcId="{68E19A0C-1F70-2C49-B4F6-08C9E58146DC}" destId="{193F7891-6E02-8C4D-B063-6651359AB2B7}" srcOrd="3" destOrd="0" presId="urn:microsoft.com/office/officeart/2005/8/layout/hierarchy2"/>
    <dgm:cxn modelId="{56D860B2-20C6-B046-B187-DCAB278936A8}" type="presParOf" srcId="{193F7891-6E02-8C4D-B063-6651359AB2B7}" destId="{A61FDD81-4E1A-6043-8298-EF44C1E2A303}" srcOrd="0" destOrd="0" presId="urn:microsoft.com/office/officeart/2005/8/layout/hierarchy2"/>
    <dgm:cxn modelId="{30E57B54-A1FF-DF43-A9CD-E82F31EF2E37}" type="presParOf" srcId="{193F7891-6E02-8C4D-B063-6651359AB2B7}" destId="{8FE3B05B-CE9B-994C-AC77-C1122BADC93E}" srcOrd="1" destOrd="0" presId="urn:microsoft.com/office/officeart/2005/8/layout/hierarchy2"/>
    <dgm:cxn modelId="{3EAF1CC7-F2B3-4243-AB7B-9EB4E47C1747}" type="presParOf" srcId="{F15E0F01-CBDE-034E-819D-3FD8AFBEC074}" destId="{34E9661A-2E13-774D-9A7E-DA62FFF9EAB7}" srcOrd="6" destOrd="0" presId="urn:microsoft.com/office/officeart/2005/8/layout/hierarchy2"/>
    <dgm:cxn modelId="{FAAE784A-4A45-444A-AC48-A7DA16B040DF}" type="presParOf" srcId="{34E9661A-2E13-774D-9A7E-DA62FFF9EAB7}" destId="{25E3D0CF-2337-D146-A35D-4434B29A6F4C}" srcOrd="0" destOrd="0" presId="urn:microsoft.com/office/officeart/2005/8/layout/hierarchy2"/>
    <dgm:cxn modelId="{B860928E-628F-174A-994F-459A9EDD6590}" type="presParOf" srcId="{F15E0F01-CBDE-034E-819D-3FD8AFBEC074}" destId="{3D22E15D-0850-BD4C-9AC4-D79FF0734689}" srcOrd="7" destOrd="0" presId="urn:microsoft.com/office/officeart/2005/8/layout/hierarchy2"/>
    <dgm:cxn modelId="{999FFC86-0C4C-8E47-BAD7-BEC5276537DE}" type="presParOf" srcId="{3D22E15D-0850-BD4C-9AC4-D79FF0734689}" destId="{DED0B659-6BFB-2841-8845-E2769088A6C3}" srcOrd="0" destOrd="0" presId="urn:microsoft.com/office/officeart/2005/8/layout/hierarchy2"/>
    <dgm:cxn modelId="{80777A61-68B0-8C47-BCC7-84C42398E5FE}" type="presParOf" srcId="{3D22E15D-0850-BD4C-9AC4-D79FF0734689}" destId="{0219A45A-9621-5141-990F-B84153043642}" srcOrd="1" destOrd="0" presId="urn:microsoft.com/office/officeart/2005/8/layout/hierarchy2"/>
    <dgm:cxn modelId="{EC957F47-2B60-E64D-82D2-07F567B9E1A3}" type="presParOf" srcId="{0219A45A-9621-5141-990F-B84153043642}" destId="{D7B41C2B-08AF-124D-8894-F077B3A72B43}" srcOrd="0" destOrd="0" presId="urn:microsoft.com/office/officeart/2005/8/layout/hierarchy2"/>
    <dgm:cxn modelId="{B2391CC8-EA90-8F4B-B5BE-EC09DDD90F43}" type="presParOf" srcId="{D7B41C2B-08AF-124D-8894-F077B3A72B43}" destId="{D15719FC-9737-C541-A004-8F1145A4D076}" srcOrd="0" destOrd="0" presId="urn:microsoft.com/office/officeart/2005/8/layout/hierarchy2"/>
    <dgm:cxn modelId="{9BAF3069-CCFA-6C49-813B-F174416F5E7B}" type="presParOf" srcId="{0219A45A-9621-5141-990F-B84153043642}" destId="{A5EF3EC7-5FA6-3440-B6D2-F587E4D7B56B}" srcOrd="1" destOrd="0" presId="urn:microsoft.com/office/officeart/2005/8/layout/hierarchy2"/>
    <dgm:cxn modelId="{75D76BF6-8A47-8844-B957-8C807E7128A9}" type="presParOf" srcId="{A5EF3EC7-5FA6-3440-B6D2-F587E4D7B56B}" destId="{5EBED390-BF41-394C-BEA6-492CCACDC146}" srcOrd="0" destOrd="0" presId="urn:microsoft.com/office/officeart/2005/8/layout/hierarchy2"/>
    <dgm:cxn modelId="{7DEEBF0D-8772-274D-B0AD-1F685FE67363}" type="presParOf" srcId="{A5EF3EC7-5FA6-3440-B6D2-F587E4D7B56B}" destId="{4EDCD33A-4D95-9F42-96DE-C421E63678CC}" srcOrd="1" destOrd="0" presId="urn:microsoft.com/office/officeart/2005/8/layout/hierarchy2"/>
    <dgm:cxn modelId="{69F3A27E-3E01-FF46-A4CA-A2ACEB80B5B7}" type="presParOf" srcId="{0219A45A-9621-5141-990F-B84153043642}" destId="{45F6E41C-9D9C-5542-A103-5C4CAC5067BB}" srcOrd="2" destOrd="0" presId="urn:microsoft.com/office/officeart/2005/8/layout/hierarchy2"/>
    <dgm:cxn modelId="{EC013DA6-86DB-6042-AE7A-34C990C93F1D}" type="presParOf" srcId="{45F6E41C-9D9C-5542-A103-5C4CAC5067BB}" destId="{1125B51E-603B-E845-97D1-FAE2BC0F4F58}" srcOrd="0" destOrd="0" presId="urn:microsoft.com/office/officeart/2005/8/layout/hierarchy2"/>
    <dgm:cxn modelId="{600B007D-C033-2E41-895F-544722C14943}" type="presParOf" srcId="{0219A45A-9621-5141-990F-B84153043642}" destId="{22C54338-A4FE-6645-9A15-AB5B54BE201B}" srcOrd="3" destOrd="0" presId="urn:microsoft.com/office/officeart/2005/8/layout/hierarchy2"/>
    <dgm:cxn modelId="{4271EBDC-48C7-9740-8F96-CE6E5DF80E1C}" type="presParOf" srcId="{22C54338-A4FE-6645-9A15-AB5B54BE201B}" destId="{168AF603-44B0-F14A-B0BF-BFBABAA6854A}" srcOrd="0" destOrd="0" presId="urn:microsoft.com/office/officeart/2005/8/layout/hierarchy2"/>
    <dgm:cxn modelId="{85FE1603-A477-C749-B9BB-585FCE78258E}" type="presParOf" srcId="{22C54338-A4FE-6645-9A15-AB5B54BE201B}" destId="{97CABBCD-9A7B-3242-8D76-9B7597CB062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0F5D06F4-197A-4EAB-ACE9-6DE17D8A7AF5}"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EA37703C-A2E8-4DBE-8B54-9349542E00BE}">
      <dgm:prSet/>
      <dgm:spPr/>
      <dgm:t>
        <a:bodyPr/>
        <a:lstStyle/>
        <a:p>
          <a:r>
            <a:rPr lang="en-GB"/>
            <a:t>Administrative capacity</a:t>
          </a:r>
          <a:endParaRPr lang="en-US"/>
        </a:p>
      </dgm:t>
    </dgm:pt>
    <dgm:pt modelId="{81367488-4D4D-43E6-927B-0304C76C5B30}" type="parTrans" cxnId="{C07F4F11-1590-4489-A5E6-AAAF81719CDB}">
      <dgm:prSet/>
      <dgm:spPr/>
      <dgm:t>
        <a:bodyPr/>
        <a:lstStyle/>
        <a:p>
          <a:endParaRPr lang="en-US"/>
        </a:p>
      </dgm:t>
    </dgm:pt>
    <dgm:pt modelId="{8220ABD3-A8CA-40C7-9D16-771B96FD7F52}" type="sibTrans" cxnId="{C07F4F11-1590-4489-A5E6-AAAF81719CDB}">
      <dgm:prSet/>
      <dgm:spPr/>
      <dgm:t>
        <a:bodyPr/>
        <a:lstStyle/>
        <a:p>
          <a:endParaRPr lang="en-US"/>
        </a:p>
      </dgm:t>
    </dgm:pt>
    <dgm:pt modelId="{F9F9AFEF-990E-42A2-8219-E42CE0AEBD23}">
      <dgm:prSet/>
      <dgm:spPr/>
      <dgm:t>
        <a:bodyPr/>
        <a:lstStyle/>
        <a:p>
          <a:r>
            <a:rPr lang="en-GB"/>
            <a:t>Lack of institutional capacities for collecting, analysing, and disseminating data</a:t>
          </a:r>
          <a:endParaRPr lang="en-US"/>
        </a:p>
      </dgm:t>
    </dgm:pt>
    <dgm:pt modelId="{CA37DF75-704A-4156-AE3B-995695FD77E1}" type="parTrans" cxnId="{21BAE4A6-DB2A-4A43-A8B5-D3F3FCBF467F}">
      <dgm:prSet/>
      <dgm:spPr/>
      <dgm:t>
        <a:bodyPr/>
        <a:lstStyle/>
        <a:p>
          <a:endParaRPr lang="en-US"/>
        </a:p>
      </dgm:t>
    </dgm:pt>
    <dgm:pt modelId="{FBEC57AD-B8CA-4B5C-9B2A-C7F5A87DDFBB}" type="sibTrans" cxnId="{21BAE4A6-DB2A-4A43-A8B5-D3F3FCBF467F}">
      <dgm:prSet/>
      <dgm:spPr/>
      <dgm:t>
        <a:bodyPr/>
        <a:lstStyle/>
        <a:p>
          <a:endParaRPr lang="en-US"/>
        </a:p>
      </dgm:t>
    </dgm:pt>
    <dgm:pt modelId="{F082E1D0-FF3E-4580-85BA-CDDC07B58138}">
      <dgm:prSet/>
      <dgm:spPr/>
      <dgm:t>
        <a:bodyPr/>
        <a:lstStyle/>
        <a:p>
          <a:r>
            <a:rPr lang="en-GB"/>
            <a:t>Lack of digitised and employment database – a major challenge for UI</a:t>
          </a:r>
          <a:endParaRPr lang="en-US"/>
        </a:p>
      </dgm:t>
    </dgm:pt>
    <dgm:pt modelId="{2104F75C-67D2-4C3F-A31F-3666FFC85346}" type="parTrans" cxnId="{22F3E950-F757-46AC-A5CB-E4585FB4C7FF}">
      <dgm:prSet/>
      <dgm:spPr/>
      <dgm:t>
        <a:bodyPr/>
        <a:lstStyle/>
        <a:p>
          <a:endParaRPr lang="en-US"/>
        </a:p>
      </dgm:t>
    </dgm:pt>
    <dgm:pt modelId="{9084AD35-5B9E-4AD8-8460-C9E32863B7DB}" type="sibTrans" cxnId="{22F3E950-F757-46AC-A5CB-E4585FB4C7FF}">
      <dgm:prSet/>
      <dgm:spPr/>
      <dgm:t>
        <a:bodyPr/>
        <a:lstStyle/>
        <a:p>
          <a:endParaRPr lang="en-US"/>
        </a:p>
      </dgm:t>
    </dgm:pt>
    <dgm:pt modelId="{53B75E2C-BA14-4428-9E90-B5D7C1AFF7FA}">
      <dgm:prSet/>
      <dgm:spPr/>
      <dgm:t>
        <a:bodyPr/>
        <a:lstStyle/>
        <a:p>
          <a:r>
            <a:rPr lang="en-GB"/>
            <a:t>Lack of robust monitoring mechanism to oversee the execution of the Labour Act</a:t>
          </a:r>
          <a:endParaRPr lang="en-US"/>
        </a:p>
      </dgm:t>
    </dgm:pt>
    <dgm:pt modelId="{9CC51CB1-3DAE-478B-9119-FA0736D30E60}" type="parTrans" cxnId="{638DFD3B-3045-49CD-A005-1EFD1C1CEC9B}">
      <dgm:prSet/>
      <dgm:spPr/>
      <dgm:t>
        <a:bodyPr/>
        <a:lstStyle/>
        <a:p>
          <a:endParaRPr lang="en-US"/>
        </a:p>
      </dgm:t>
    </dgm:pt>
    <dgm:pt modelId="{DA0B81F0-E3BD-4061-A2D5-CC48E1893308}" type="sibTrans" cxnId="{638DFD3B-3045-49CD-A005-1EFD1C1CEC9B}">
      <dgm:prSet/>
      <dgm:spPr/>
      <dgm:t>
        <a:bodyPr/>
        <a:lstStyle/>
        <a:p>
          <a:endParaRPr lang="en-US"/>
        </a:p>
      </dgm:t>
    </dgm:pt>
    <dgm:pt modelId="{EBAFC4C0-165A-4DC2-9043-048C72CFE48C}">
      <dgm:prSet/>
      <dgm:spPr/>
      <dgm:t>
        <a:bodyPr/>
        <a:lstStyle/>
        <a:p>
          <a:r>
            <a:rPr lang="en-GB"/>
            <a:t>Social insurance deals with a complex employer and employee relationship. Lack of capacity to facilitate the consultation process.</a:t>
          </a:r>
          <a:endParaRPr lang="en-US"/>
        </a:p>
      </dgm:t>
    </dgm:pt>
    <dgm:pt modelId="{C0DB99CF-1C33-4DED-AA09-0FADACE11065}" type="parTrans" cxnId="{13551EDA-102A-4B79-AEF0-DB5E2FE1E225}">
      <dgm:prSet/>
      <dgm:spPr/>
      <dgm:t>
        <a:bodyPr/>
        <a:lstStyle/>
        <a:p>
          <a:endParaRPr lang="en-US"/>
        </a:p>
      </dgm:t>
    </dgm:pt>
    <dgm:pt modelId="{947329C2-B3A1-48B0-B464-1A7E7E7A63A7}" type="sibTrans" cxnId="{13551EDA-102A-4B79-AEF0-DB5E2FE1E225}">
      <dgm:prSet/>
      <dgm:spPr/>
      <dgm:t>
        <a:bodyPr/>
        <a:lstStyle/>
        <a:p>
          <a:endParaRPr lang="en-US"/>
        </a:p>
      </dgm:t>
    </dgm:pt>
    <dgm:pt modelId="{67497847-E9E5-4511-A714-4A53AFC8E928}">
      <dgm:prSet/>
      <dgm:spPr/>
      <dgm:t>
        <a:bodyPr/>
        <a:lstStyle/>
        <a:p>
          <a:r>
            <a:rPr lang="en-GB"/>
            <a:t>Lack of well-designed institutional framework for ALMPs</a:t>
          </a:r>
          <a:endParaRPr lang="en-US"/>
        </a:p>
      </dgm:t>
    </dgm:pt>
    <dgm:pt modelId="{DE220D91-2985-4657-B76A-FFA8DC24B703}" type="parTrans" cxnId="{9C8DA71B-750D-49BD-9357-E324EFC86823}">
      <dgm:prSet/>
      <dgm:spPr/>
      <dgm:t>
        <a:bodyPr/>
        <a:lstStyle/>
        <a:p>
          <a:endParaRPr lang="en-US"/>
        </a:p>
      </dgm:t>
    </dgm:pt>
    <dgm:pt modelId="{9C2DB0F7-7A2A-4204-9C95-4FD36F1AABCE}" type="sibTrans" cxnId="{9C8DA71B-750D-49BD-9357-E324EFC86823}">
      <dgm:prSet/>
      <dgm:spPr/>
      <dgm:t>
        <a:bodyPr/>
        <a:lstStyle/>
        <a:p>
          <a:endParaRPr lang="en-US"/>
        </a:p>
      </dgm:t>
    </dgm:pt>
    <dgm:pt modelId="{0EC7F242-0174-493D-AEEE-47BEFF482C95}" type="pres">
      <dgm:prSet presAssocID="{0F5D06F4-197A-4EAB-ACE9-6DE17D8A7AF5}" presName="linear" presStyleCnt="0">
        <dgm:presLayoutVars>
          <dgm:animLvl val="lvl"/>
          <dgm:resizeHandles val="exact"/>
        </dgm:presLayoutVars>
      </dgm:prSet>
      <dgm:spPr/>
    </dgm:pt>
    <dgm:pt modelId="{7BDA3768-1D2D-4C34-B0A1-5164E641B3ED}" type="pres">
      <dgm:prSet presAssocID="{EA37703C-A2E8-4DBE-8B54-9349542E00BE}" presName="parentText" presStyleLbl="node1" presStyleIdx="0" presStyleCnt="6">
        <dgm:presLayoutVars>
          <dgm:chMax val="0"/>
          <dgm:bulletEnabled val="1"/>
        </dgm:presLayoutVars>
      </dgm:prSet>
      <dgm:spPr/>
    </dgm:pt>
    <dgm:pt modelId="{7EFC5AAC-54A9-4A68-9708-168B700DAA85}" type="pres">
      <dgm:prSet presAssocID="{8220ABD3-A8CA-40C7-9D16-771B96FD7F52}" presName="spacer" presStyleCnt="0"/>
      <dgm:spPr/>
    </dgm:pt>
    <dgm:pt modelId="{82FCA976-DB73-4983-BEE3-FE7EAC31D137}" type="pres">
      <dgm:prSet presAssocID="{F9F9AFEF-990E-42A2-8219-E42CE0AEBD23}" presName="parentText" presStyleLbl="node1" presStyleIdx="1" presStyleCnt="6">
        <dgm:presLayoutVars>
          <dgm:chMax val="0"/>
          <dgm:bulletEnabled val="1"/>
        </dgm:presLayoutVars>
      </dgm:prSet>
      <dgm:spPr/>
    </dgm:pt>
    <dgm:pt modelId="{19446E45-1BF5-4C97-A5C8-59213AD993CA}" type="pres">
      <dgm:prSet presAssocID="{FBEC57AD-B8CA-4B5C-9B2A-C7F5A87DDFBB}" presName="spacer" presStyleCnt="0"/>
      <dgm:spPr/>
    </dgm:pt>
    <dgm:pt modelId="{071F6B13-256F-46E0-A283-1448A8D96D27}" type="pres">
      <dgm:prSet presAssocID="{F082E1D0-FF3E-4580-85BA-CDDC07B58138}" presName="parentText" presStyleLbl="node1" presStyleIdx="2" presStyleCnt="6">
        <dgm:presLayoutVars>
          <dgm:chMax val="0"/>
          <dgm:bulletEnabled val="1"/>
        </dgm:presLayoutVars>
      </dgm:prSet>
      <dgm:spPr/>
    </dgm:pt>
    <dgm:pt modelId="{32281184-C458-4122-BA34-5FF1B788F2E2}" type="pres">
      <dgm:prSet presAssocID="{9084AD35-5B9E-4AD8-8460-C9E32863B7DB}" presName="spacer" presStyleCnt="0"/>
      <dgm:spPr/>
    </dgm:pt>
    <dgm:pt modelId="{41163BCE-E83B-4409-9816-024804EBF1F8}" type="pres">
      <dgm:prSet presAssocID="{53B75E2C-BA14-4428-9E90-B5D7C1AFF7FA}" presName="parentText" presStyleLbl="node1" presStyleIdx="3" presStyleCnt="6">
        <dgm:presLayoutVars>
          <dgm:chMax val="0"/>
          <dgm:bulletEnabled val="1"/>
        </dgm:presLayoutVars>
      </dgm:prSet>
      <dgm:spPr/>
    </dgm:pt>
    <dgm:pt modelId="{974BA096-7699-4783-877F-8C83BDE05059}" type="pres">
      <dgm:prSet presAssocID="{DA0B81F0-E3BD-4061-A2D5-CC48E1893308}" presName="spacer" presStyleCnt="0"/>
      <dgm:spPr/>
    </dgm:pt>
    <dgm:pt modelId="{2DDFA232-1D5B-49B9-ADD6-2F06023D3A62}" type="pres">
      <dgm:prSet presAssocID="{EBAFC4C0-165A-4DC2-9043-048C72CFE48C}" presName="parentText" presStyleLbl="node1" presStyleIdx="4" presStyleCnt="6">
        <dgm:presLayoutVars>
          <dgm:chMax val="0"/>
          <dgm:bulletEnabled val="1"/>
        </dgm:presLayoutVars>
      </dgm:prSet>
      <dgm:spPr/>
    </dgm:pt>
    <dgm:pt modelId="{2E8570FA-3216-4B1E-9D4E-BB7D0A976ACE}" type="pres">
      <dgm:prSet presAssocID="{947329C2-B3A1-48B0-B464-1A7E7E7A63A7}" presName="spacer" presStyleCnt="0"/>
      <dgm:spPr/>
    </dgm:pt>
    <dgm:pt modelId="{01FA8054-7896-454E-9540-AD6F4D0F9658}" type="pres">
      <dgm:prSet presAssocID="{67497847-E9E5-4511-A714-4A53AFC8E928}" presName="parentText" presStyleLbl="node1" presStyleIdx="5" presStyleCnt="6">
        <dgm:presLayoutVars>
          <dgm:chMax val="0"/>
          <dgm:bulletEnabled val="1"/>
        </dgm:presLayoutVars>
      </dgm:prSet>
      <dgm:spPr/>
    </dgm:pt>
  </dgm:ptLst>
  <dgm:cxnLst>
    <dgm:cxn modelId="{AB64FE0C-53A5-4FC1-908A-BCCE97BAD684}" type="presOf" srcId="{53B75E2C-BA14-4428-9E90-B5D7C1AFF7FA}" destId="{41163BCE-E83B-4409-9816-024804EBF1F8}" srcOrd="0" destOrd="0" presId="urn:microsoft.com/office/officeart/2005/8/layout/vList2"/>
    <dgm:cxn modelId="{C07F4F11-1590-4489-A5E6-AAAF81719CDB}" srcId="{0F5D06F4-197A-4EAB-ACE9-6DE17D8A7AF5}" destId="{EA37703C-A2E8-4DBE-8B54-9349542E00BE}" srcOrd="0" destOrd="0" parTransId="{81367488-4D4D-43E6-927B-0304C76C5B30}" sibTransId="{8220ABD3-A8CA-40C7-9D16-771B96FD7F52}"/>
    <dgm:cxn modelId="{9C8DA71B-750D-49BD-9357-E324EFC86823}" srcId="{0F5D06F4-197A-4EAB-ACE9-6DE17D8A7AF5}" destId="{67497847-E9E5-4511-A714-4A53AFC8E928}" srcOrd="5" destOrd="0" parTransId="{DE220D91-2985-4657-B76A-FFA8DC24B703}" sibTransId="{9C2DB0F7-7A2A-4204-9C95-4FD36F1AABCE}"/>
    <dgm:cxn modelId="{638DFD3B-3045-49CD-A005-1EFD1C1CEC9B}" srcId="{0F5D06F4-197A-4EAB-ACE9-6DE17D8A7AF5}" destId="{53B75E2C-BA14-4428-9E90-B5D7C1AFF7FA}" srcOrd="3" destOrd="0" parTransId="{9CC51CB1-3DAE-478B-9119-FA0736D30E60}" sibTransId="{DA0B81F0-E3BD-4061-A2D5-CC48E1893308}"/>
    <dgm:cxn modelId="{5E22AF42-CD34-44AC-940D-75B66B528CE7}" type="presOf" srcId="{67497847-E9E5-4511-A714-4A53AFC8E928}" destId="{01FA8054-7896-454E-9540-AD6F4D0F9658}" srcOrd="0" destOrd="0" presId="urn:microsoft.com/office/officeart/2005/8/layout/vList2"/>
    <dgm:cxn modelId="{3121F366-02FB-4B13-8DCA-3E63AB7FE79F}" type="presOf" srcId="{F9F9AFEF-990E-42A2-8219-E42CE0AEBD23}" destId="{82FCA976-DB73-4983-BEE3-FE7EAC31D137}" srcOrd="0" destOrd="0" presId="urn:microsoft.com/office/officeart/2005/8/layout/vList2"/>
    <dgm:cxn modelId="{22F3E950-F757-46AC-A5CB-E4585FB4C7FF}" srcId="{0F5D06F4-197A-4EAB-ACE9-6DE17D8A7AF5}" destId="{F082E1D0-FF3E-4580-85BA-CDDC07B58138}" srcOrd="2" destOrd="0" parTransId="{2104F75C-67D2-4C3F-A31F-3666FFC85346}" sibTransId="{9084AD35-5B9E-4AD8-8460-C9E32863B7DB}"/>
    <dgm:cxn modelId="{9221FD53-0D09-454B-90A3-E1A4943E551D}" type="presOf" srcId="{EA37703C-A2E8-4DBE-8B54-9349542E00BE}" destId="{7BDA3768-1D2D-4C34-B0A1-5164E641B3ED}" srcOrd="0" destOrd="0" presId="urn:microsoft.com/office/officeart/2005/8/layout/vList2"/>
    <dgm:cxn modelId="{EC51AF5A-4F80-4F42-9CCA-FDA1D52F9839}" type="presOf" srcId="{0F5D06F4-197A-4EAB-ACE9-6DE17D8A7AF5}" destId="{0EC7F242-0174-493D-AEEE-47BEFF482C95}" srcOrd="0" destOrd="0" presId="urn:microsoft.com/office/officeart/2005/8/layout/vList2"/>
    <dgm:cxn modelId="{3153797B-BF41-4A07-8C20-1AC41D337A9A}" type="presOf" srcId="{EBAFC4C0-165A-4DC2-9043-048C72CFE48C}" destId="{2DDFA232-1D5B-49B9-ADD6-2F06023D3A62}" srcOrd="0" destOrd="0" presId="urn:microsoft.com/office/officeart/2005/8/layout/vList2"/>
    <dgm:cxn modelId="{21BAE4A6-DB2A-4A43-A8B5-D3F3FCBF467F}" srcId="{0F5D06F4-197A-4EAB-ACE9-6DE17D8A7AF5}" destId="{F9F9AFEF-990E-42A2-8219-E42CE0AEBD23}" srcOrd="1" destOrd="0" parTransId="{CA37DF75-704A-4156-AE3B-995695FD77E1}" sibTransId="{FBEC57AD-B8CA-4B5C-9B2A-C7F5A87DDFBB}"/>
    <dgm:cxn modelId="{13551EDA-102A-4B79-AEF0-DB5E2FE1E225}" srcId="{0F5D06F4-197A-4EAB-ACE9-6DE17D8A7AF5}" destId="{EBAFC4C0-165A-4DC2-9043-048C72CFE48C}" srcOrd="4" destOrd="0" parTransId="{C0DB99CF-1C33-4DED-AA09-0FADACE11065}" sibTransId="{947329C2-B3A1-48B0-B464-1A7E7E7A63A7}"/>
    <dgm:cxn modelId="{B4ECCCE7-C79F-4FB8-A12F-915658017EA6}" type="presOf" srcId="{F082E1D0-FF3E-4580-85BA-CDDC07B58138}" destId="{071F6B13-256F-46E0-A283-1448A8D96D27}" srcOrd="0" destOrd="0" presId="urn:microsoft.com/office/officeart/2005/8/layout/vList2"/>
    <dgm:cxn modelId="{ACBE0D0F-323C-4E0B-8701-2825F7D8691B}" type="presParOf" srcId="{0EC7F242-0174-493D-AEEE-47BEFF482C95}" destId="{7BDA3768-1D2D-4C34-B0A1-5164E641B3ED}" srcOrd="0" destOrd="0" presId="urn:microsoft.com/office/officeart/2005/8/layout/vList2"/>
    <dgm:cxn modelId="{6EA9F758-BBBA-4F31-835A-0734C29C9573}" type="presParOf" srcId="{0EC7F242-0174-493D-AEEE-47BEFF482C95}" destId="{7EFC5AAC-54A9-4A68-9708-168B700DAA85}" srcOrd="1" destOrd="0" presId="urn:microsoft.com/office/officeart/2005/8/layout/vList2"/>
    <dgm:cxn modelId="{B7121650-DED2-4C54-9B5C-BF1CE5FFAFEF}" type="presParOf" srcId="{0EC7F242-0174-493D-AEEE-47BEFF482C95}" destId="{82FCA976-DB73-4983-BEE3-FE7EAC31D137}" srcOrd="2" destOrd="0" presId="urn:microsoft.com/office/officeart/2005/8/layout/vList2"/>
    <dgm:cxn modelId="{4C1455E7-3999-4B34-AC62-E2B55037CAB5}" type="presParOf" srcId="{0EC7F242-0174-493D-AEEE-47BEFF482C95}" destId="{19446E45-1BF5-4C97-A5C8-59213AD993CA}" srcOrd="3" destOrd="0" presId="urn:microsoft.com/office/officeart/2005/8/layout/vList2"/>
    <dgm:cxn modelId="{0F4F9411-69F1-4F95-B81D-B5B4A509E3B2}" type="presParOf" srcId="{0EC7F242-0174-493D-AEEE-47BEFF482C95}" destId="{071F6B13-256F-46E0-A283-1448A8D96D27}" srcOrd="4" destOrd="0" presId="urn:microsoft.com/office/officeart/2005/8/layout/vList2"/>
    <dgm:cxn modelId="{31A2B9B6-74A8-4E8A-8E23-B62B1E41C431}" type="presParOf" srcId="{0EC7F242-0174-493D-AEEE-47BEFF482C95}" destId="{32281184-C458-4122-BA34-5FF1B788F2E2}" srcOrd="5" destOrd="0" presId="urn:microsoft.com/office/officeart/2005/8/layout/vList2"/>
    <dgm:cxn modelId="{3EAEBE81-F3C2-48CB-9AB7-6B296CCF4D79}" type="presParOf" srcId="{0EC7F242-0174-493D-AEEE-47BEFF482C95}" destId="{41163BCE-E83B-4409-9816-024804EBF1F8}" srcOrd="6" destOrd="0" presId="urn:microsoft.com/office/officeart/2005/8/layout/vList2"/>
    <dgm:cxn modelId="{95662A5D-1328-4BA3-B964-C9B48D0C5FB4}" type="presParOf" srcId="{0EC7F242-0174-493D-AEEE-47BEFF482C95}" destId="{974BA096-7699-4783-877F-8C83BDE05059}" srcOrd="7" destOrd="0" presId="urn:microsoft.com/office/officeart/2005/8/layout/vList2"/>
    <dgm:cxn modelId="{1A492F38-F2D1-43B6-90E5-580A648CE550}" type="presParOf" srcId="{0EC7F242-0174-493D-AEEE-47BEFF482C95}" destId="{2DDFA232-1D5B-49B9-ADD6-2F06023D3A62}" srcOrd="8" destOrd="0" presId="urn:microsoft.com/office/officeart/2005/8/layout/vList2"/>
    <dgm:cxn modelId="{B58A9541-39F3-456B-9B9C-0C45AC3E797E}" type="presParOf" srcId="{0EC7F242-0174-493D-AEEE-47BEFF482C95}" destId="{2E8570FA-3216-4B1E-9D4E-BB7D0A976ACE}" srcOrd="9" destOrd="0" presId="urn:microsoft.com/office/officeart/2005/8/layout/vList2"/>
    <dgm:cxn modelId="{E8009330-DDB9-4122-92F4-4730A04C927E}" type="presParOf" srcId="{0EC7F242-0174-493D-AEEE-47BEFF482C95}" destId="{01FA8054-7896-454E-9540-AD6F4D0F965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153C-31BD-4240-99C6-263078F805F2}">
      <dsp:nvSpPr>
        <dsp:cNvPr id="0" name=""/>
        <dsp:cNvSpPr/>
      </dsp:nvSpPr>
      <dsp:spPr>
        <a:xfrm>
          <a:off x="0" y="4727"/>
          <a:ext cx="514272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ILO</a:t>
          </a:r>
        </a:p>
      </dsp:txBody>
      <dsp:txXfrm>
        <a:off x="23417" y="28144"/>
        <a:ext cx="5095886" cy="432866"/>
      </dsp:txXfrm>
    </dsp:sp>
    <dsp:sp modelId="{EAD754D2-FF4A-42BC-9837-9423128FC9F5}">
      <dsp:nvSpPr>
        <dsp:cNvPr id="0" name=""/>
        <dsp:cNvSpPr/>
      </dsp:nvSpPr>
      <dsp:spPr>
        <a:xfrm>
          <a:off x="0" y="484427"/>
          <a:ext cx="5142720"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8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0" kern="1200" dirty="0"/>
            <a:t>Social protection is a set of policies and </a:t>
          </a:r>
          <a:r>
            <a:rPr lang="en-GB" sz="1600" i="0" kern="1200" noProof="0" dirty="0"/>
            <a:t>programmes</a:t>
          </a:r>
          <a:r>
            <a:rPr lang="en-US" sz="1600" i="0" kern="1200" dirty="0"/>
            <a:t> designed to reduce and prevent poverty and vulnerability throughout the lifecycle</a:t>
          </a:r>
          <a:endParaRPr lang="en-US" sz="1600" kern="1200" dirty="0"/>
        </a:p>
      </dsp:txBody>
      <dsp:txXfrm>
        <a:off x="0" y="484427"/>
        <a:ext cx="5142720" cy="724500"/>
      </dsp:txXfrm>
    </dsp:sp>
    <dsp:sp modelId="{47995A53-FCC1-442D-87FE-4552D304751F}">
      <dsp:nvSpPr>
        <dsp:cNvPr id="0" name=""/>
        <dsp:cNvSpPr/>
      </dsp:nvSpPr>
      <dsp:spPr>
        <a:xfrm>
          <a:off x="0" y="1208927"/>
          <a:ext cx="514272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World Bank</a:t>
          </a:r>
        </a:p>
      </dsp:txBody>
      <dsp:txXfrm>
        <a:off x="23417" y="1232344"/>
        <a:ext cx="5095886" cy="432866"/>
      </dsp:txXfrm>
    </dsp:sp>
    <dsp:sp modelId="{0AE8CF16-6C03-4DDD-907B-F5FC4C9D01CC}">
      <dsp:nvSpPr>
        <dsp:cNvPr id="0" name=""/>
        <dsp:cNvSpPr/>
      </dsp:nvSpPr>
      <dsp:spPr>
        <a:xfrm>
          <a:off x="0" y="1688627"/>
          <a:ext cx="5142720" cy="117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8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i="0" kern="1200"/>
            <a:t>Social protection systems help individuals and families, especially the poor and vulnerable, cope with crises and shocks, find jobs, improve productivity, invest in the health and education of their children, and protect the aging population. </a:t>
          </a:r>
          <a:endParaRPr lang="en-US" sz="1600" kern="1200"/>
        </a:p>
      </dsp:txBody>
      <dsp:txXfrm>
        <a:off x="0" y="1688627"/>
        <a:ext cx="5142720" cy="1179900"/>
      </dsp:txXfrm>
    </dsp:sp>
    <dsp:sp modelId="{AAA29BA8-6DA7-4D56-9DDC-B42DA47BE644}">
      <dsp:nvSpPr>
        <dsp:cNvPr id="0" name=""/>
        <dsp:cNvSpPr/>
      </dsp:nvSpPr>
      <dsp:spPr>
        <a:xfrm>
          <a:off x="0" y="2868527"/>
          <a:ext cx="5142720"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ADB</a:t>
          </a:r>
        </a:p>
      </dsp:txBody>
      <dsp:txXfrm>
        <a:off x="23417" y="2891944"/>
        <a:ext cx="5095886" cy="432866"/>
      </dsp:txXfrm>
    </dsp:sp>
    <dsp:sp modelId="{854EFC12-1B26-4602-ACF4-E7C86FB9BF27}">
      <dsp:nvSpPr>
        <dsp:cNvPr id="0" name=""/>
        <dsp:cNvSpPr/>
      </dsp:nvSpPr>
      <dsp:spPr>
        <a:xfrm>
          <a:off x="0" y="3348227"/>
          <a:ext cx="514272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281"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Social protection is defined as the set of policies and programs designed to reduce poverty and vulnerability by promoting efficient labor markets, diminishing people’s exposure to risks, and enhancing their capacity to protect themselves against hazards and interruption/loss of income</a:t>
          </a:r>
        </a:p>
      </dsp:txBody>
      <dsp:txXfrm>
        <a:off x="0" y="3348227"/>
        <a:ext cx="5142720" cy="140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B418-4E91-4DDB-A36B-4038456F6CB1}">
      <dsp:nvSpPr>
        <dsp:cNvPr id="0" name=""/>
        <dsp:cNvSpPr/>
      </dsp:nvSpPr>
      <dsp:spPr>
        <a:xfrm>
          <a:off x="8865124" y="2244281"/>
          <a:ext cx="156516" cy="1170002"/>
        </a:xfrm>
        <a:custGeom>
          <a:avLst/>
          <a:gdLst/>
          <a:ahLst/>
          <a:cxnLst/>
          <a:rect l="0" t="0" r="0" b="0"/>
          <a:pathLst>
            <a:path>
              <a:moveTo>
                <a:pt x="0" y="0"/>
              </a:moveTo>
              <a:lnTo>
                <a:pt x="0" y="1170002"/>
              </a:lnTo>
              <a:lnTo>
                <a:pt x="156516" y="117000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15E98-6ED1-446F-A4A9-39DBD356E9C3}">
      <dsp:nvSpPr>
        <dsp:cNvPr id="0" name=""/>
        <dsp:cNvSpPr/>
      </dsp:nvSpPr>
      <dsp:spPr>
        <a:xfrm>
          <a:off x="8708608" y="2244281"/>
          <a:ext cx="156516" cy="1198086"/>
        </a:xfrm>
        <a:custGeom>
          <a:avLst/>
          <a:gdLst/>
          <a:ahLst/>
          <a:cxnLst/>
          <a:rect l="0" t="0" r="0" b="0"/>
          <a:pathLst>
            <a:path>
              <a:moveTo>
                <a:pt x="156516" y="0"/>
              </a:moveTo>
              <a:lnTo>
                <a:pt x="156516" y="1198086"/>
              </a:lnTo>
              <a:lnTo>
                <a:pt x="0" y="11980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D1A572-9CE0-4174-BFB7-5B0C5C5E2D60}">
      <dsp:nvSpPr>
        <dsp:cNvPr id="0" name=""/>
        <dsp:cNvSpPr/>
      </dsp:nvSpPr>
      <dsp:spPr>
        <a:xfrm>
          <a:off x="5267981" y="1185934"/>
          <a:ext cx="3597143" cy="313032"/>
        </a:xfrm>
        <a:custGeom>
          <a:avLst/>
          <a:gdLst/>
          <a:ahLst/>
          <a:cxnLst/>
          <a:rect l="0" t="0" r="0" b="0"/>
          <a:pathLst>
            <a:path>
              <a:moveTo>
                <a:pt x="0" y="0"/>
              </a:moveTo>
              <a:lnTo>
                <a:pt x="0" y="156516"/>
              </a:lnTo>
              <a:lnTo>
                <a:pt x="3597143" y="156516"/>
              </a:lnTo>
              <a:lnTo>
                <a:pt x="3597143" y="31303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2196E-5321-41C0-90F6-80B5D943364F}">
      <dsp:nvSpPr>
        <dsp:cNvPr id="0" name=""/>
        <dsp:cNvSpPr/>
      </dsp:nvSpPr>
      <dsp:spPr>
        <a:xfrm>
          <a:off x="5257800" y="2244281"/>
          <a:ext cx="156516" cy="1159203"/>
        </a:xfrm>
        <a:custGeom>
          <a:avLst/>
          <a:gdLst/>
          <a:ahLst/>
          <a:cxnLst/>
          <a:rect l="0" t="0" r="0" b="0"/>
          <a:pathLst>
            <a:path>
              <a:moveTo>
                <a:pt x="0" y="0"/>
              </a:moveTo>
              <a:lnTo>
                <a:pt x="0" y="1159203"/>
              </a:lnTo>
              <a:lnTo>
                <a:pt x="156516" y="115920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0EE9D-B808-4C1F-A010-C273BC4F8E8E}">
      <dsp:nvSpPr>
        <dsp:cNvPr id="0" name=""/>
        <dsp:cNvSpPr/>
      </dsp:nvSpPr>
      <dsp:spPr>
        <a:xfrm>
          <a:off x="5101283" y="2244281"/>
          <a:ext cx="156516" cy="1160664"/>
        </a:xfrm>
        <a:custGeom>
          <a:avLst/>
          <a:gdLst/>
          <a:ahLst/>
          <a:cxnLst/>
          <a:rect l="0" t="0" r="0" b="0"/>
          <a:pathLst>
            <a:path>
              <a:moveTo>
                <a:pt x="156516" y="0"/>
              </a:moveTo>
              <a:lnTo>
                <a:pt x="156516" y="1160664"/>
              </a:lnTo>
              <a:lnTo>
                <a:pt x="0" y="116066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01A24-5385-41C6-9958-5361A1E760F6}">
      <dsp:nvSpPr>
        <dsp:cNvPr id="0" name=""/>
        <dsp:cNvSpPr/>
      </dsp:nvSpPr>
      <dsp:spPr>
        <a:xfrm>
          <a:off x="5212080" y="1185934"/>
          <a:ext cx="91440" cy="313032"/>
        </a:xfrm>
        <a:custGeom>
          <a:avLst/>
          <a:gdLst/>
          <a:ahLst/>
          <a:cxnLst/>
          <a:rect l="0" t="0" r="0" b="0"/>
          <a:pathLst>
            <a:path>
              <a:moveTo>
                <a:pt x="55901" y="0"/>
              </a:moveTo>
              <a:lnTo>
                <a:pt x="55901" y="156516"/>
              </a:lnTo>
              <a:lnTo>
                <a:pt x="45720" y="156516"/>
              </a:lnTo>
              <a:lnTo>
                <a:pt x="45720" y="31303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6CC76-894C-4C8D-BC9A-4F6A9E9A87E6}">
      <dsp:nvSpPr>
        <dsp:cNvPr id="0" name=""/>
        <dsp:cNvSpPr/>
      </dsp:nvSpPr>
      <dsp:spPr>
        <a:xfrm>
          <a:off x="1650475" y="2244281"/>
          <a:ext cx="156516" cy="1162605"/>
        </a:xfrm>
        <a:custGeom>
          <a:avLst/>
          <a:gdLst/>
          <a:ahLst/>
          <a:cxnLst/>
          <a:rect l="0" t="0" r="0" b="0"/>
          <a:pathLst>
            <a:path>
              <a:moveTo>
                <a:pt x="0" y="0"/>
              </a:moveTo>
              <a:lnTo>
                <a:pt x="0" y="1162605"/>
              </a:lnTo>
              <a:lnTo>
                <a:pt x="156516" y="116260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D1DA84-9894-484A-B631-20696813B302}">
      <dsp:nvSpPr>
        <dsp:cNvPr id="0" name=""/>
        <dsp:cNvSpPr/>
      </dsp:nvSpPr>
      <dsp:spPr>
        <a:xfrm>
          <a:off x="1493959" y="2244281"/>
          <a:ext cx="156516" cy="1167796"/>
        </a:xfrm>
        <a:custGeom>
          <a:avLst/>
          <a:gdLst/>
          <a:ahLst/>
          <a:cxnLst/>
          <a:rect l="0" t="0" r="0" b="0"/>
          <a:pathLst>
            <a:path>
              <a:moveTo>
                <a:pt x="156516" y="0"/>
              </a:moveTo>
              <a:lnTo>
                <a:pt x="156516" y="1167796"/>
              </a:lnTo>
              <a:lnTo>
                <a:pt x="0" y="116779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C34EDB-51EE-495E-87B9-A643E2991330}">
      <dsp:nvSpPr>
        <dsp:cNvPr id="0" name=""/>
        <dsp:cNvSpPr/>
      </dsp:nvSpPr>
      <dsp:spPr>
        <a:xfrm>
          <a:off x="1650475" y="1185934"/>
          <a:ext cx="3617505" cy="313032"/>
        </a:xfrm>
        <a:custGeom>
          <a:avLst/>
          <a:gdLst/>
          <a:ahLst/>
          <a:cxnLst/>
          <a:rect l="0" t="0" r="0" b="0"/>
          <a:pathLst>
            <a:path>
              <a:moveTo>
                <a:pt x="3617505" y="0"/>
              </a:moveTo>
              <a:lnTo>
                <a:pt x="3617505" y="156516"/>
              </a:lnTo>
              <a:lnTo>
                <a:pt x="0" y="156516"/>
              </a:lnTo>
              <a:lnTo>
                <a:pt x="0" y="31303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2CA75E-D697-4ACB-A657-D94A794F44B4}">
      <dsp:nvSpPr>
        <dsp:cNvPr id="0" name=""/>
        <dsp:cNvSpPr/>
      </dsp:nvSpPr>
      <dsp:spPr>
        <a:xfrm>
          <a:off x="3777619" y="440619"/>
          <a:ext cx="2980723" cy="7453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GB" sz="2400" b="1" kern="1200"/>
            <a:t>Social Protection </a:t>
          </a:r>
          <a:endParaRPr lang="en-GB" sz="2400" b="1" kern="1200" dirty="0"/>
        </a:p>
      </dsp:txBody>
      <dsp:txXfrm>
        <a:off x="3777619" y="440619"/>
        <a:ext cx="2980723" cy="745314"/>
      </dsp:txXfrm>
    </dsp:sp>
    <dsp:sp modelId="{C6C4C118-F4E0-42D4-9287-8BD8A443E708}">
      <dsp:nvSpPr>
        <dsp:cNvPr id="0" name=""/>
        <dsp:cNvSpPr/>
      </dsp:nvSpPr>
      <dsp:spPr>
        <a:xfrm>
          <a:off x="526868" y="1498966"/>
          <a:ext cx="2247214" cy="7453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Social Insurance</a:t>
          </a:r>
        </a:p>
      </dsp:txBody>
      <dsp:txXfrm>
        <a:off x="526868" y="1498966"/>
        <a:ext cx="2247214" cy="745314"/>
      </dsp:txXfrm>
    </dsp:sp>
    <dsp:sp modelId="{D07B22A3-9583-4BB8-8157-0BF6E0AE886B}">
      <dsp:nvSpPr>
        <dsp:cNvPr id="0" name=""/>
        <dsp:cNvSpPr/>
      </dsp:nvSpPr>
      <dsp:spPr>
        <a:xfrm>
          <a:off x="3329" y="2557313"/>
          <a:ext cx="1490629" cy="170952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Based on Contribution (solidarity) by Government, Employers, Workers, other stakeholders</a:t>
          </a:r>
        </a:p>
      </dsp:txBody>
      <dsp:txXfrm>
        <a:off x="3329" y="2557313"/>
        <a:ext cx="1490629" cy="1709528"/>
      </dsp:txXfrm>
    </dsp:sp>
    <dsp:sp modelId="{C4170A09-8F82-454F-8E3C-CE76941861D2}">
      <dsp:nvSpPr>
        <dsp:cNvPr id="0" name=""/>
        <dsp:cNvSpPr/>
      </dsp:nvSpPr>
      <dsp:spPr>
        <a:xfrm>
          <a:off x="1806991" y="2557313"/>
          <a:ext cx="1490629" cy="16991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Examples: Employment Injury Protection; Unemployment Insurance; Maternity Protection, Old-age Pension, etc</a:t>
          </a:r>
          <a:endParaRPr lang="en-GB" sz="1400" kern="1200" dirty="0"/>
        </a:p>
      </dsp:txBody>
      <dsp:txXfrm>
        <a:off x="1806991" y="2557313"/>
        <a:ext cx="1490629" cy="1699146"/>
      </dsp:txXfrm>
    </dsp:sp>
    <dsp:sp modelId="{913052A5-702E-44B5-A01E-8B2BA4A3AC10}">
      <dsp:nvSpPr>
        <dsp:cNvPr id="0" name=""/>
        <dsp:cNvSpPr/>
      </dsp:nvSpPr>
      <dsp:spPr>
        <a:xfrm>
          <a:off x="3971267" y="1498966"/>
          <a:ext cx="2573065" cy="7453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Social Assistance</a:t>
          </a:r>
          <a:endParaRPr lang="en-GB" sz="1800" kern="1200" dirty="0"/>
        </a:p>
      </dsp:txBody>
      <dsp:txXfrm>
        <a:off x="3971267" y="1498966"/>
        <a:ext cx="2573065" cy="745314"/>
      </dsp:txXfrm>
    </dsp:sp>
    <dsp:sp modelId="{7E75F600-924E-4488-A286-D9AA724A44B3}">
      <dsp:nvSpPr>
        <dsp:cNvPr id="0" name=""/>
        <dsp:cNvSpPr/>
      </dsp:nvSpPr>
      <dsp:spPr>
        <a:xfrm>
          <a:off x="3610653" y="2557313"/>
          <a:ext cx="1490629" cy="169526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Non-contributory - based on Government budget allocation</a:t>
          </a:r>
          <a:endParaRPr lang="en-GB" sz="1400" kern="1200" dirty="0"/>
        </a:p>
      </dsp:txBody>
      <dsp:txXfrm>
        <a:off x="3610653" y="2557313"/>
        <a:ext cx="1490629" cy="1695263"/>
      </dsp:txXfrm>
    </dsp:sp>
    <dsp:sp modelId="{01C9A91D-E5EC-459A-85AF-27D95A902B7D}">
      <dsp:nvSpPr>
        <dsp:cNvPr id="0" name=""/>
        <dsp:cNvSpPr/>
      </dsp:nvSpPr>
      <dsp:spPr>
        <a:xfrm>
          <a:off x="5414316" y="2557313"/>
          <a:ext cx="1490629" cy="16923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t>Examples: social pension, food assistance, access to free health, disaster relief, etc</a:t>
          </a:r>
        </a:p>
      </dsp:txBody>
      <dsp:txXfrm>
        <a:off x="5414316" y="2557313"/>
        <a:ext cx="1490629" cy="1692341"/>
      </dsp:txXfrm>
    </dsp:sp>
    <dsp:sp modelId="{A45C62C2-3975-471F-8462-151B5544E5D2}">
      <dsp:nvSpPr>
        <dsp:cNvPr id="0" name=""/>
        <dsp:cNvSpPr/>
      </dsp:nvSpPr>
      <dsp:spPr>
        <a:xfrm>
          <a:off x="7721155" y="1498966"/>
          <a:ext cx="2287938" cy="7453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t>Active Labour Market Policies</a:t>
          </a:r>
          <a:endParaRPr lang="en-GB" sz="1800" kern="1200" dirty="0"/>
        </a:p>
      </dsp:txBody>
      <dsp:txXfrm>
        <a:off x="7721155" y="1498966"/>
        <a:ext cx="2287938" cy="745314"/>
      </dsp:txXfrm>
    </dsp:sp>
    <dsp:sp modelId="{C27B07D6-2CD2-4B08-B2D9-A02FCC6E08E3}">
      <dsp:nvSpPr>
        <dsp:cNvPr id="0" name=""/>
        <dsp:cNvSpPr/>
      </dsp:nvSpPr>
      <dsp:spPr>
        <a:xfrm>
          <a:off x="7217978" y="2557313"/>
          <a:ext cx="1490629" cy="177010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Supported by Government through relevant institutions</a:t>
          </a:r>
          <a:endParaRPr lang="en-GB" sz="1400" kern="1200" dirty="0"/>
        </a:p>
      </dsp:txBody>
      <dsp:txXfrm>
        <a:off x="7217978" y="2557313"/>
        <a:ext cx="1490629" cy="1770108"/>
      </dsp:txXfrm>
    </dsp:sp>
    <dsp:sp modelId="{F9878594-FFB2-4FB7-A001-0E7700D98A2E}">
      <dsp:nvSpPr>
        <dsp:cNvPr id="0" name=""/>
        <dsp:cNvSpPr/>
      </dsp:nvSpPr>
      <dsp:spPr>
        <a:xfrm>
          <a:off x="9021640" y="2557313"/>
          <a:ext cx="1490629" cy="17139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t>Examples: </a:t>
          </a:r>
        </a:p>
        <a:p>
          <a:pPr marL="0" lvl="0" indent="0" algn="ctr" defTabSz="622300">
            <a:lnSpc>
              <a:spcPct val="90000"/>
            </a:lnSpc>
            <a:spcBef>
              <a:spcPct val="0"/>
            </a:spcBef>
            <a:spcAft>
              <a:spcPct val="35000"/>
            </a:spcAft>
            <a:buNone/>
          </a:pPr>
          <a:r>
            <a:rPr lang="en-GB" sz="1400" kern="1200"/>
            <a:t>Wages, Job protection,</a:t>
          </a:r>
        </a:p>
        <a:p>
          <a:pPr marL="0" lvl="0" indent="0" algn="ctr" defTabSz="622300">
            <a:lnSpc>
              <a:spcPct val="90000"/>
            </a:lnSpc>
            <a:spcBef>
              <a:spcPct val="0"/>
            </a:spcBef>
            <a:spcAft>
              <a:spcPct val="35000"/>
            </a:spcAft>
            <a:buNone/>
          </a:pPr>
          <a:r>
            <a:rPr lang="en-GB" sz="1400" kern="1200"/>
            <a:t>Skills Development, Livelihoods, Enterprise development, etc</a:t>
          </a:r>
          <a:endParaRPr lang="en-GB" sz="1400" kern="1200" dirty="0"/>
        </a:p>
      </dsp:txBody>
      <dsp:txXfrm>
        <a:off x="9021640" y="2557313"/>
        <a:ext cx="1490629" cy="17139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B51A-F960-4E7E-952E-5452C01D52B7}">
      <dsp:nvSpPr>
        <dsp:cNvPr id="0" name=""/>
        <dsp:cNvSpPr/>
      </dsp:nvSpPr>
      <dsp:spPr>
        <a:xfrm>
          <a:off x="1879888" y="590"/>
          <a:ext cx="2819832" cy="230355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Support for every stage of life</a:t>
          </a:r>
        </a:p>
        <a:p>
          <a:pPr marL="171450" lvl="1" indent="-171450" algn="l" defTabSz="844550">
            <a:lnSpc>
              <a:spcPct val="90000"/>
            </a:lnSpc>
            <a:spcBef>
              <a:spcPct val="0"/>
            </a:spcBef>
            <a:spcAft>
              <a:spcPct val="15000"/>
            </a:spcAft>
            <a:buChar char="•"/>
          </a:pPr>
          <a:r>
            <a:rPr lang="en-GB" sz="1900" kern="1200" dirty="0"/>
            <a:t>Special focus on vulnerable groups</a:t>
          </a:r>
        </a:p>
      </dsp:txBody>
      <dsp:txXfrm>
        <a:off x="1879888" y="288534"/>
        <a:ext cx="1955999" cy="1727667"/>
      </dsp:txXfrm>
    </dsp:sp>
    <dsp:sp modelId="{D7866CDD-4BAF-4074-A2A6-506BC3A23B96}">
      <dsp:nvSpPr>
        <dsp:cNvPr id="0" name=""/>
        <dsp:cNvSpPr/>
      </dsp:nvSpPr>
      <dsp:spPr>
        <a:xfrm>
          <a:off x="0" y="590"/>
          <a:ext cx="1879888" cy="23035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The NSSS stipulates  </a:t>
          </a:r>
        </a:p>
      </dsp:txBody>
      <dsp:txXfrm>
        <a:off x="91769" y="92359"/>
        <a:ext cx="1696350" cy="2120017"/>
      </dsp:txXfrm>
    </dsp:sp>
    <dsp:sp modelId="{D4C9B412-DF2D-4E68-A47C-DC02F5E406B2}">
      <dsp:nvSpPr>
        <dsp:cNvPr id="0" name=""/>
        <dsp:cNvSpPr/>
      </dsp:nvSpPr>
      <dsp:spPr>
        <a:xfrm>
          <a:off x="1879888" y="2534501"/>
          <a:ext cx="2819832" cy="230355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As the Govt’s long-term vision for social security to deal with demographic transition.</a:t>
          </a:r>
        </a:p>
      </dsp:txBody>
      <dsp:txXfrm>
        <a:off x="1879888" y="2822445"/>
        <a:ext cx="1955999" cy="1727667"/>
      </dsp:txXfrm>
    </dsp:sp>
    <dsp:sp modelId="{D8054B8A-B9F6-4F88-89C1-36CD9FF9C52A}">
      <dsp:nvSpPr>
        <dsp:cNvPr id="0" name=""/>
        <dsp:cNvSpPr/>
      </dsp:nvSpPr>
      <dsp:spPr>
        <a:xfrm>
          <a:off x="0" y="2534501"/>
          <a:ext cx="1879888" cy="230355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The NSSS envisioned establishing a (NSIS) </a:t>
          </a:r>
        </a:p>
      </dsp:txBody>
      <dsp:txXfrm>
        <a:off x="91769" y="2626270"/>
        <a:ext cx="1696350" cy="2120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348B6-6DDD-4B86-A9CA-6B01F4A0B498}">
      <dsp:nvSpPr>
        <dsp:cNvPr id="0" name=""/>
        <dsp:cNvSpPr/>
      </dsp:nvSpPr>
      <dsp:spPr>
        <a:xfrm>
          <a:off x="0" y="119266"/>
          <a:ext cx="5036392" cy="7558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NSIS will help fill one gap in the lifecycle-base social protection framework </a:t>
          </a:r>
        </a:p>
      </dsp:txBody>
      <dsp:txXfrm>
        <a:off x="36896" y="156162"/>
        <a:ext cx="4962600" cy="682028"/>
      </dsp:txXfrm>
    </dsp:sp>
    <dsp:sp modelId="{70613E24-25BA-4D2F-BCFF-FE51151D1AF9}">
      <dsp:nvSpPr>
        <dsp:cNvPr id="0" name=""/>
        <dsp:cNvSpPr/>
      </dsp:nvSpPr>
      <dsp:spPr>
        <a:xfrm>
          <a:off x="0" y="875086"/>
          <a:ext cx="503639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0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i.e. to address the lack of support for the working age population group</a:t>
          </a:r>
        </a:p>
      </dsp:txBody>
      <dsp:txXfrm>
        <a:off x="0" y="875086"/>
        <a:ext cx="5036392" cy="471960"/>
      </dsp:txXfrm>
    </dsp:sp>
    <dsp:sp modelId="{44DB484E-D522-4179-A5D1-97D697E70D4A}">
      <dsp:nvSpPr>
        <dsp:cNvPr id="0" name=""/>
        <dsp:cNvSpPr/>
      </dsp:nvSpPr>
      <dsp:spPr>
        <a:xfrm>
          <a:off x="0" y="1347046"/>
          <a:ext cx="5036392" cy="7558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The NSIS will be based on joint contributions from  employers and employees </a:t>
          </a:r>
        </a:p>
      </dsp:txBody>
      <dsp:txXfrm>
        <a:off x="36896" y="1383942"/>
        <a:ext cx="4962600" cy="682028"/>
      </dsp:txXfrm>
    </dsp:sp>
    <dsp:sp modelId="{5B996A17-791D-4D79-9C13-CFDA89C0D03E}">
      <dsp:nvSpPr>
        <dsp:cNvPr id="0" name=""/>
        <dsp:cNvSpPr/>
      </dsp:nvSpPr>
      <dsp:spPr>
        <a:xfrm>
          <a:off x="0" y="2102867"/>
          <a:ext cx="503639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0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Initially, it will be targeted to formal sector employees</a:t>
          </a:r>
        </a:p>
      </dsp:txBody>
      <dsp:txXfrm>
        <a:off x="0" y="2102867"/>
        <a:ext cx="5036392" cy="314640"/>
      </dsp:txXfrm>
    </dsp:sp>
    <dsp:sp modelId="{3A16737B-5816-4C19-A983-2A2C9347A3F1}">
      <dsp:nvSpPr>
        <dsp:cNvPr id="0" name=""/>
        <dsp:cNvSpPr/>
      </dsp:nvSpPr>
      <dsp:spPr>
        <a:xfrm>
          <a:off x="0" y="2417507"/>
          <a:ext cx="5036392" cy="7558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To start with, the NSIS will be managed by the Ministry of Finance</a:t>
          </a:r>
        </a:p>
      </dsp:txBody>
      <dsp:txXfrm>
        <a:off x="36896" y="2454403"/>
        <a:ext cx="4962600" cy="682028"/>
      </dsp:txXfrm>
    </dsp:sp>
    <dsp:sp modelId="{C98EAEAB-03BA-4ED8-8A17-FEFC29E9B26B}">
      <dsp:nvSpPr>
        <dsp:cNvPr id="0" name=""/>
        <dsp:cNvSpPr/>
      </dsp:nvSpPr>
      <dsp:spPr>
        <a:xfrm>
          <a:off x="0" y="3173327"/>
          <a:ext cx="5036392"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0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kern="1200" dirty="0"/>
            <a:t>To be regulated under the Insurance Act, 2010</a:t>
          </a:r>
        </a:p>
      </dsp:txBody>
      <dsp:txXfrm>
        <a:off x="0" y="3173327"/>
        <a:ext cx="5036392" cy="314640"/>
      </dsp:txXfrm>
    </dsp:sp>
    <dsp:sp modelId="{725DC025-9EA5-401A-8515-61CA78F4AB2F}">
      <dsp:nvSpPr>
        <dsp:cNvPr id="0" name=""/>
        <dsp:cNvSpPr/>
      </dsp:nvSpPr>
      <dsp:spPr>
        <a:xfrm>
          <a:off x="0" y="3487967"/>
          <a:ext cx="5036392" cy="75582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The responsibility of preparing the NSIS was given to the Ministry of Labour &amp; Employment</a:t>
          </a:r>
        </a:p>
      </dsp:txBody>
      <dsp:txXfrm>
        <a:off x="36896" y="3524863"/>
        <a:ext cx="4962600" cy="682028"/>
      </dsp:txXfrm>
    </dsp:sp>
    <dsp:sp modelId="{6FC9F6B2-A37E-447A-A62F-7D0B522B55C3}">
      <dsp:nvSpPr>
        <dsp:cNvPr id="0" name=""/>
        <dsp:cNvSpPr/>
      </dsp:nvSpPr>
      <dsp:spPr>
        <a:xfrm>
          <a:off x="0" y="4243787"/>
          <a:ext cx="5036392" cy="471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905"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GB" sz="1500" b="0" i="0" kern="1200" baseline="0" dirty="0"/>
            <a:t>The Cabinet will agree the specific design of the NSIS based on the recommendations received</a:t>
          </a:r>
          <a:endParaRPr lang="en-GB" sz="1500" kern="1200" dirty="0"/>
        </a:p>
      </dsp:txBody>
      <dsp:txXfrm>
        <a:off x="0" y="4243787"/>
        <a:ext cx="5036392" cy="471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27712-754C-474D-A1CD-CE91526BDA4D}">
      <dsp:nvSpPr>
        <dsp:cNvPr id="0" name=""/>
        <dsp:cNvSpPr/>
      </dsp:nvSpPr>
      <dsp:spPr>
        <a:xfrm>
          <a:off x="0" y="2035735"/>
          <a:ext cx="946703" cy="473351"/>
        </a:xfrm>
        <a:prstGeom prst="roundRect">
          <a:avLst>
            <a:gd name="adj" fmla="val 10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NSIS</a:t>
          </a:r>
        </a:p>
      </dsp:txBody>
      <dsp:txXfrm>
        <a:off x="13864" y="2049599"/>
        <a:ext cx="918975" cy="445623"/>
      </dsp:txXfrm>
    </dsp:sp>
    <dsp:sp modelId="{86CB5C4E-BD37-2546-9416-909F653130BE}">
      <dsp:nvSpPr>
        <dsp:cNvPr id="0" name=""/>
        <dsp:cNvSpPr/>
      </dsp:nvSpPr>
      <dsp:spPr>
        <a:xfrm rot="16973274">
          <a:off x="276058" y="1421437"/>
          <a:ext cx="1726339" cy="19097"/>
        </a:xfrm>
        <a:custGeom>
          <a:avLst/>
          <a:gdLst/>
          <a:ahLst/>
          <a:cxnLst/>
          <a:rect l="0" t="0" r="0" b="0"/>
          <a:pathLst>
            <a:path>
              <a:moveTo>
                <a:pt x="0" y="9548"/>
              </a:moveTo>
              <a:lnTo>
                <a:pt x="1726339" y="95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096069" y="1387827"/>
        <a:ext cx="86316" cy="86316"/>
      </dsp:txXfrm>
    </dsp:sp>
    <dsp:sp modelId="{DF609D9A-A5EB-EC4C-9000-651983B3654B}">
      <dsp:nvSpPr>
        <dsp:cNvPr id="0" name=""/>
        <dsp:cNvSpPr/>
      </dsp:nvSpPr>
      <dsp:spPr>
        <a:xfrm>
          <a:off x="1331753" y="256079"/>
          <a:ext cx="1335447" cy="666961"/>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Unemployment</a:t>
          </a:r>
        </a:p>
      </dsp:txBody>
      <dsp:txXfrm>
        <a:off x="1351288" y="275614"/>
        <a:ext cx="1296377" cy="627891"/>
      </dsp:txXfrm>
    </dsp:sp>
    <dsp:sp modelId="{056CC934-988D-5E4F-96BE-C867D9E9484A}">
      <dsp:nvSpPr>
        <dsp:cNvPr id="0" name=""/>
        <dsp:cNvSpPr/>
      </dsp:nvSpPr>
      <dsp:spPr>
        <a:xfrm rot="19464593">
          <a:off x="2623708" y="444506"/>
          <a:ext cx="465667" cy="19097"/>
        </a:xfrm>
        <a:custGeom>
          <a:avLst/>
          <a:gdLst/>
          <a:ahLst/>
          <a:cxnLst/>
          <a:rect l="0" t="0" r="0" b="0"/>
          <a:pathLst>
            <a:path>
              <a:moveTo>
                <a:pt x="0" y="9548"/>
              </a:moveTo>
              <a:lnTo>
                <a:pt x="465667"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844900" y="442414"/>
        <a:ext cx="23283" cy="23283"/>
      </dsp:txXfrm>
    </dsp:sp>
    <dsp:sp modelId="{639AC3B5-AF63-A14A-95F0-C2B302006177}">
      <dsp:nvSpPr>
        <dsp:cNvPr id="0" name=""/>
        <dsp:cNvSpPr/>
      </dsp:nvSpPr>
      <dsp:spPr>
        <a:xfrm>
          <a:off x="3045882" y="65439"/>
          <a:ext cx="3865218" cy="50622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 168: </a:t>
          </a:r>
          <a:r>
            <a:rPr lang="en-GB" sz="1200" b="0" kern="1200" dirty="0"/>
            <a:t>Employment Promotion and Protection against Unemployment Convention, 1988</a:t>
          </a:r>
          <a:endParaRPr lang="en-GB" sz="1200" b="1" kern="1200" dirty="0"/>
        </a:p>
      </dsp:txBody>
      <dsp:txXfrm>
        <a:off x="3060709" y="80266"/>
        <a:ext cx="3835564" cy="476567"/>
      </dsp:txXfrm>
    </dsp:sp>
    <dsp:sp modelId="{3B8D7688-1CF0-D54E-A19F-AE70A94D8267}">
      <dsp:nvSpPr>
        <dsp:cNvPr id="0" name=""/>
        <dsp:cNvSpPr/>
      </dsp:nvSpPr>
      <dsp:spPr>
        <a:xfrm rot="2238770">
          <a:off x="2618478" y="724318"/>
          <a:ext cx="476126" cy="19097"/>
        </a:xfrm>
        <a:custGeom>
          <a:avLst/>
          <a:gdLst/>
          <a:ahLst/>
          <a:cxnLst/>
          <a:rect l="0" t="0" r="0" b="0"/>
          <a:pathLst>
            <a:path>
              <a:moveTo>
                <a:pt x="0" y="9548"/>
              </a:moveTo>
              <a:lnTo>
                <a:pt x="476126"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844638" y="721963"/>
        <a:ext cx="23806" cy="23806"/>
      </dsp:txXfrm>
    </dsp:sp>
    <dsp:sp modelId="{CAF630E2-ABCD-F847-98B6-E0F40912FDA6}">
      <dsp:nvSpPr>
        <dsp:cNvPr id="0" name=""/>
        <dsp:cNvSpPr/>
      </dsp:nvSpPr>
      <dsp:spPr>
        <a:xfrm>
          <a:off x="3045882" y="642663"/>
          <a:ext cx="3771854" cy="47101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R 176:</a:t>
          </a:r>
          <a:r>
            <a:rPr lang="en-GB" sz="1200" b="0" kern="1200" dirty="0"/>
            <a:t>Employment Promotion and Protection against Unemployment Recommendation, 1988</a:t>
          </a:r>
        </a:p>
      </dsp:txBody>
      <dsp:txXfrm>
        <a:off x="3059678" y="656459"/>
        <a:ext cx="3744262" cy="443425"/>
      </dsp:txXfrm>
    </dsp:sp>
    <dsp:sp modelId="{CC085E00-78F6-ED4F-9869-01C4FDC62B70}">
      <dsp:nvSpPr>
        <dsp:cNvPr id="0" name=""/>
        <dsp:cNvSpPr/>
      </dsp:nvSpPr>
      <dsp:spPr>
        <a:xfrm rot="18280479">
          <a:off x="800821" y="1984557"/>
          <a:ext cx="676814" cy="19097"/>
        </a:xfrm>
        <a:custGeom>
          <a:avLst/>
          <a:gdLst/>
          <a:ahLst/>
          <a:cxnLst/>
          <a:rect l="0" t="0" r="0" b="0"/>
          <a:pathLst>
            <a:path>
              <a:moveTo>
                <a:pt x="0" y="9548"/>
              </a:moveTo>
              <a:lnTo>
                <a:pt x="676814" y="95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122307" y="1977185"/>
        <a:ext cx="33840" cy="33840"/>
      </dsp:txXfrm>
    </dsp:sp>
    <dsp:sp modelId="{99EADD21-9AE5-4E47-8DB7-61C4A5503EF9}">
      <dsp:nvSpPr>
        <dsp:cNvPr id="0" name=""/>
        <dsp:cNvSpPr/>
      </dsp:nvSpPr>
      <dsp:spPr>
        <a:xfrm>
          <a:off x="1331753" y="1424794"/>
          <a:ext cx="1230534" cy="582014"/>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Injury</a:t>
          </a:r>
        </a:p>
      </dsp:txBody>
      <dsp:txXfrm>
        <a:off x="1348800" y="1441841"/>
        <a:ext cx="1196440" cy="547920"/>
      </dsp:txXfrm>
    </dsp:sp>
    <dsp:sp modelId="{20C05254-A402-BB41-A3FC-0972D4A49BF4}">
      <dsp:nvSpPr>
        <dsp:cNvPr id="0" name=""/>
        <dsp:cNvSpPr/>
      </dsp:nvSpPr>
      <dsp:spPr>
        <a:xfrm rot="19317076">
          <a:off x="2511191" y="1558064"/>
          <a:ext cx="480873" cy="19097"/>
        </a:xfrm>
        <a:custGeom>
          <a:avLst/>
          <a:gdLst/>
          <a:ahLst/>
          <a:cxnLst/>
          <a:rect l="0" t="0" r="0" b="0"/>
          <a:pathLst>
            <a:path>
              <a:moveTo>
                <a:pt x="0" y="9548"/>
              </a:moveTo>
              <a:lnTo>
                <a:pt x="480873"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39606" y="1555591"/>
        <a:ext cx="24043" cy="24043"/>
      </dsp:txXfrm>
    </dsp:sp>
    <dsp:sp modelId="{6BC2A3FD-258E-3540-AB34-1C6D2DE8549B}">
      <dsp:nvSpPr>
        <dsp:cNvPr id="0" name=""/>
        <dsp:cNvSpPr/>
      </dsp:nvSpPr>
      <dsp:spPr>
        <a:xfrm>
          <a:off x="2940968" y="1184684"/>
          <a:ext cx="3974525" cy="469479"/>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 121:  Employment Injury Benefits, 1964</a:t>
          </a:r>
          <a:endParaRPr lang="en-GB" sz="1200" kern="1200" dirty="0"/>
        </a:p>
      </dsp:txBody>
      <dsp:txXfrm>
        <a:off x="2954719" y="1198435"/>
        <a:ext cx="3947023" cy="441977"/>
      </dsp:txXfrm>
    </dsp:sp>
    <dsp:sp modelId="{E4DE2463-FA93-2243-84E8-BBA87A999CB0}">
      <dsp:nvSpPr>
        <dsp:cNvPr id="0" name=""/>
        <dsp:cNvSpPr/>
      </dsp:nvSpPr>
      <dsp:spPr>
        <a:xfrm rot="2130785">
          <a:off x="2519018" y="1841373"/>
          <a:ext cx="465220" cy="19097"/>
        </a:xfrm>
        <a:custGeom>
          <a:avLst/>
          <a:gdLst/>
          <a:ahLst/>
          <a:cxnLst/>
          <a:rect l="0" t="0" r="0" b="0"/>
          <a:pathLst>
            <a:path>
              <a:moveTo>
                <a:pt x="0" y="9548"/>
              </a:moveTo>
              <a:lnTo>
                <a:pt x="465220"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39997" y="1839291"/>
        <a:ext cx="23261" cy="23261"/>
      </dsp:txXfrm>
    </dsp:sp>
    <dsp:sp modelId="{A0D97560-D30D-4440-ABD2-3BC8081862C7}">
      <dsp:nvSpPr>
        <dsp:cNvPr id="0" name=""/>
        <dsp:cNvSpPr/>
      </dsp:nvSpPr>
      <dsp:spPr>
        <a:xfrm>
          <a:off x="2940968" y="1725166"/>
          <a:ext cx="3854161" cy="521751"/>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R 121: Employment Injury Benefits, 1964</a:t>
          </a:r>
          <a:endParaRPr lang="en-GB" sz="1200" kern="1200" dirty="0"/>
        </a:p>
      </dsp:txBody>
      <dsp:txXfrm>
        <a:off x="2956250" y="1740448"/>
        <a:ext cx="3823597" cy="491187"/>
      </dsp:txXfrm>
    </dsp:sp>
    <dsp:sp modelId="{BE259393-F759-5143-86DA-47EFAE791CAE}">
      <dsp:nvSpPr>
        <dsp:cNvPr id="0" name=""/>
        <dsp:cNvSpPr/>
      </dsp:nvSpPr>
      <dsp:spPr>
        <a:xfrm rot="3395796">
          <a:off x="789519" y="2554804"/>
          <a:ext cx="699417" cy="19097"/>
        </a:xfrm>
        <a:custGeom>
          <a:avLst/>
          <a:gdLst/>
          <a:ahLst/>
          <a:cxnLst/>
          <a:rect l="0" t="0" r="0" b="0"/>
          <a:pathLst>
            <a:path>
              <a:moveTo>
                <a:pt x="0" y="9548"/>
              </a:moveTo>
              <a:lnTo>
                <a:pt x="699417" y="95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121742" y="2546867"/>
        <a:ext cx="34970" cy="34970"/>
      </dsp:txXfrm>
    </dsp:sp>
    <dsp:sp modelId="{EDDB5855-61B8-404E-B4CE-FC6B5DB57344}">
      <dsp:nvSpPr>
        <dsp:cNvPr id="0" name=""/>
        <dsp:cNvSpPr/>
      </dsp:nvSpPr>
      <dsp:spPr>
        <a:xfrm>
          <a:off x="1331753" y="2530129"/>
          <a:ext cx="1265164" cy="65233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Maternity</a:t>
          </a:r>
        </a:p>
      </dsp:txBody>
      <dsp:txXfrm>
        <a:off x="1350859" y="2549235"/>
        <a:ext cx="1226952" cy="614118"/>
      </dsp:txXfrm>
    </dsp:sp>
    <dsp:sp modelId="{566A6A8D-6125-3943-8ADC-FF68A6B22AC4}">
      <dsp:nvSpPr>
        <dsp:cNvPr id="0" name=""/>
        <dsp:cNvSpPr/>
      </dsp:nvSpPr>
      <dsp:spPr>
        <a:xfrm rot="19239293">
          <a:off x="2541424" y="2691523"/>
          <a:ext cx="489669" cy="19097"/>
        </a:xfrm>
        <a:custGeom>
          <a:avLst/>
          <a:gdLst/>
          <a:ahLst/>
          <a:cxnLst/>
          <a:rect l="0" t="0" r="0" b="0"/>
          <a:pathLst>
            <a:path>
              <a:moveTo>
                <a:pt x="0" y="9548"/>
              </a:moveTo>
              <a:lnTo>
                <a:pt x="489669"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74017" y="2688830"/>
        <a:ext cx="24483" cy="24483"/>
      </dsp:txXfrm>
    </dsp:sp>
    <dsp:sp modelId="{6FF2CFFF-CFF0-0246-A909-9202905C729F}">
      <dsp:nvSpPr>
        <dsp:cNvPr id="0" name=""/>
        <dsp:cNvSpPr/>
      </dsp:nvSpPr>
      <dsp:spPr>
        <a:xfrm>
          <a:off x="2975599" y="2317921"/>
          <a:ext cx="3939421" cy="455856"/>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 183: Maternity Protection Convention, 2000 </a:t>
          </a:r>
          <a:endParaRPr lang="en-GB" sz="1200" kern="1200" dirty="0"/>
        </a:p>
      </dsp:txBody>
      <dsp:txXfrm>
        <a:off x="2988951" y="2331273"/>
        <a:ext cx="3912717" cy="429152"/>
      </dsp:txXfrm>
    </dsp:sp>
    <dsp:sp modelId="{D048969E-C405-F645-A019-E4671ED37166}">
      <dsp:nvSpPr>
        <dsp:cNvPr id="0" name=""/>
        <dsp:cNvSpPr/>
      </dsp:nvSpPr>
      <dsp:spPr>
        <a:xfrm rot="2089464">
          <a:off x="2555610" y="2978460"/>
          <a:ext cx="461296" cy="19097"/>
        </a:xfrm>
        <a:custGeom>
          <a:avLst/>
          <a:gdLst/>
          <a:ahLst/>
          <a:cxnLst/>
          <a:rect l="0" t="0" r="0" b="0"/>
          <a:pathLst>
            <a:path>
              <a:moveTo>
                <a:pt x="0" y="9548"/>
              </a:moveTo>
              <a:lnTo>
                <a:pt x="461296"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74726" y="2976477"/>
        <a:ext cx="23064" cy="23064"/>
      </dsp:txXfrm>
    </dsp:sp>
    <dsp:sp modelId="{A61FDD81-4E1A-6043-8298-EF44C1E2A303}">
      <dsp:nvSpPr>
        <dsp:cNvPr id="0" name=""/>
        <dsp:cNvSpPr/>
      </dsp:nvSpPr>
      <dsp:spPr>
        <a:xfrm>
          <a:off x="2975599" y="2844780"/>
          <a:ext cx="3788800" cy="54988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R 191: Maternity Protection Recommendation, 2000</a:t>
          </a:r>
          <a:endParaRPr lang="en-GB" sz="1200" kern="1200" dirty="0"/>
        </a:p>
      </dsp:txBody>
      <dsp:txXfrm>
        <a:off x="2991705" y="2860886"/>
        <a:ext cx="3756588" cy="517675"/>
      </dsp:txXfrm>
    </dsp:sp>
    <dsp:sp modelId="{34E9661A-2E13-774D-9A7E-DA62FFF9EAB7}">
      <dsp:nvSpPr>
        <dsp:cNvPr id="0" name=""/>
        <dsp:cNvSpPr/>
      </dsp:nvSpPr>
      <dsp:spPr>
        <a:xfrm rot="4615734">
          <a:off x="287949" y="3092084"/>
          <a:ext cx="1702557" cy="19097"/>
        </a:xfrm>
        <a:custGeom>
          <a:avLst/>
          <a:gdLst/>
          <a:ahLst/>
          <a:cxnLst/>
          <a:rect l="0" t="0" r="0" b="0"/>
          <a:pathLst>
            <a:path>
              <a:moveTo>
                <a:pt x="0" y="9548"/>
              </a:moveTo>
              <a:lnTo>
                <a:pt x="1702557" y="954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096664" y="3059069"/>
        <a:ext cx="85127" cy="85127"/>
      </dsp:txXfrm>
    </dsp:sp>
    <dsp:sp modelId="{DED0B659-6BFB-2841-8845-E2769088A6C3}">
      <dsp:nvSpPr>
        <dsp:cNvPr id="0" name=""/>
        <dsp:cNvSpPr/>
      </dsp:nvSpPr>
      <dsp:spPr>
        <a:xfrm>
          <a:off x="1331753" y="3628672"/>
          <a:ext cx="1265164" cy="60436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t>Sickness</a:t>
          </a:r>
        </a:p>
      </dsp:txBody>
      <dsp:txXfrm>
        <a:off x="1349454" y="3646373"/>
        <a:ext cx="1229762" cy="568963"/>
      </dsp:txXfrm>
    </dsp:sp>
    <dsp:sp modelId="{D7B41C2B-08AF-124D-8894-F077B3A72B43}">
      <dsp:nvSpPr>
        <dsp:cNvPr id="0" name=""/>
        <dsp:cNvSpPr/>
      </dsp:nvSpPr>
      <dsp:spPr>
        <a:xfrm rot="19758509">
          <a:off x="2566076" y="3808922"/>
          <a:ext cx="440363" cy="19097"/>
        </a:xfrm>
        <a:custGeom>
          <a:avLst/>
          <a:gdLst/>
          <a:ahLst/>
          <a:cxnLst/>
          <a:rect l="0" t="0" r="0" b="0"/>
          <a:pathLst>
            <a:path>
              <a:moveTo>
                <a:pt x="0" y="9548"/>
              </a:moveTo>
              <a:lnTo>
                <a:pt x="440363"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75249" y="3807461"/>
        <a:ext cx="22018" cy="22018"/>
      </dsp:txXfrm>
    </dsp:sp>
    <dsp:sp modelId="{5EBED390-BF41-394C-BEA6-492CCACDC146}">
      <dsp:nvSpPr>
        <dsp:cNvPr id="0" name=""/>
        <dsp:cNvSpPr/>
      </dsp:nvSpPr>
      <dsp:spPr>
        <a:xfrm>
          <a:off x="2975599" y="3465671"/>
          <a:ext cx="3781246" cy="480830"/>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 130: Medical Care and Sickness Benefits, 1969 </a:t>
          </a:r>
          <a:endParaRPr lang="en-GB" sz="1200" kern="1200" dirty="0"/>
        </a:p>
      </dsp:txBody>
      <dsp:txXfrm>
        <a:off x="2989682" y="3479754"/>
        <a:ext cx="3753080" cy="452664"/>
      </dsp:txXfrm>
    </dsp:sp>
    <dsp:sp modelId="{45F6E41C-9D9C-5542-A103-5C4CAC5067BB}">
      <dsp:nvSpPr>
        <dsp:cNvPr id="0" name=""/>
        <dsp:cNvSpPr/>
      </dsp:nvSpPr>
      <dsp:spPr>
        <a:xfrm rot="2164681">
          <a:off x="2551988" y="4059264"/>
          <a:ext cx="468539" cy="19097"/>
        </a:xfrm>
        <a:custGeom>
          <a:avLst/>
          <a:gdLst/>
          <a:ahLst/>
          <a:cxnLst/>
          <a:rect l="0" t="0" r="0" b="0"/>
          <a:pathLst>
            <a:path>
              <a:moveTo>
                <a:pt x="0" y="9548"/>
              </a:moveTo>
              <a:lnTo>
                <a:pt x="468539" y="954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774545" y="4057099"/>
        <a:ext cx="23426" cy="23426"/>
      </dsp:txXfrm>
    </dsp:sp>
    <dsp:sp modelId="{168AF603-44B0-F14A-B0BF-BFBABAA6854A}">
      <dsp:nvSpPr>
        <dsp:cNvPr id="0" name=""/>
        <dsp:cNvSpPr/>
      </dsp:nvSpPr>
      <dsp:spPr>
        <a:xfrm>
          <a:off x="2975599" y="4017504"/>
          <a:ext cx="3736883" cy="378534"/>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R 134: Medical Care and Sickness Benefits, 1969</a:t>
          </a:r>
          <a:endParaRPr lang="en-GB" sz="1200" kern="1200" dirty="0"/>
        </a:p>
      </dsp:txBody>
      <dsp:txXfrm>
        <a:off x="2986686" y="4028591"/>
        <a:ext cx="3714709" cy="356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A3768-1D2D-4C34-B0A1-5164E641B3ED}">
      <dsp:nvSpPr>
        <dsp:cNvPr id="0" name=""/>
        <dsp:cNvSpPr/>
      </dsp:nvSpPr>
      <dsp:spPr>
        <a:xfrm>
          <a:off x="0" y="217253"/>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Administrative capacity</a:t>
          </a:r>
          <a:endParaRPr lang="en-US" sz="1500" kern="1200"/>
        </a:p>
      </dsp:txBody>
      <dsp:txXfrm>
        <a:off x="29088" y="246341"/>
        <a:ext cx="5278763" cy="537701"/>
      </dsp:txXfrm>
    </dsp:sp>
    <dsp:sp modelId="{82FCA976-DB73-4983-BEE3-FE7EAC31D137}">
      <dsp:nvSpPr>
        <dsp:cNvPr id="0" name=""/>
        <dsp:cNvSpPr/>
      </dsp:nvSpPr>
      <dsp:spPr>
        <a:xfrm>
          <a:off x="0" y="856331"/>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Lack of institutional capacities for collecting, analysing, and disseminating data</a:t>
          </a:r>
          <a:endParaRPr lang="en-US" sz="1500" kern="1200"/>
        </a:p>
      </dsp:txBody>
      <dsp:txXfrm>
        <a:off x="29088" y="885419"/>
        <a:ext cx="5278763" cy="537701"/>
      </dsp:txXfrm>
    </dsp:sp>
    <dsp:sp modelId="{071F6B13-256F-46E0-A283-1448A8D96D27}">
      <dsp:nvSpPr>
        <dsp:cNvPr id="0" name=""/>
        <dsp:cNvSpPr/>
      </dsp:nvSpPr>
      <dsp:spPr>
        <a:xfrm>
          <a:off x="0" y="1495408"/>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Lack of digitised and employment database – a major challenge for UI</a:t>
          </a:r>
          <a:endParaRPr lang="en-US" sz="1500" kern="1200"/>
        </a:p>
      </dsp:txBody>
      <dsp:txXfrm>
        <a:off x="29088" y="1524496"/>
        <a:ext cx="5278763" cy="537701"/>
      </dsp:txXfrm>
    </dsp:sp>
    <dsp:sp modelId="{41163BCE-E83B-4409-9816-024804EBF1F8}">
      <dsp:nvSpPr>
        <dsp:cNvPr id="0" name=""/>
        <dsp:cNvSpPr/>
      </dsp:nvSpPr>
      <dsp:spPr>
        <a:xfrm>
          <a:off x="0" y="2134486"/>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Lack of robust monitoring mechanism to oversee the execution of the Labour Act</a:t>
          </a:r>
          <a:endParaRPr lang="en-US" sz="1500" kern="1200"/>
        </a:p>
      </dsp:txBody>
      <dsp:txXfrm>
        <a:off x="29088" y="2163574"/>
        <a:ext cx="5278763" cy="537701"/>
      </dsp:txXfrm>
    </dsp:sp>
    <dsp:sp modelId="{2DDFA232-1D5B-49B9-ADD6-2F06023D3A62}">
      <dsp:nvSpPr>
        <dsp:cNvPr id="0" name=""/>
        <dsp:cNvSpPr/>
      </dsp:nvSpPr>
      <dsp:spPr>
        <a:xfrm>
          <a:off x="0" y="2773563"/>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Social insurance deals with a complex employer and employee relationship. Lack of capacity to facilitate the consultation process.</a:t>
          </a:r>
          <a:endParaRPr lang="en-US" sz="1500" kern="1200"/>
        </a:p>
      </dsp:txBody>
      <dsp:txXfrm>
        <a:off x="29088" y="2802651"/>
        <a:ext cx="5278763" cy="537701"/>
      </dsp:txXfrm>
    </dsp:sp>
    <dsp:sp modelId="{01FA8054-7896-454E-9540-AD6F4D0F9658}">
      <dsp:nvSpPr>
        <dsp:cNvPr id="0" name=""/>
        <dsp:cNvSpPr/>
      </dsp:nvSpPr>
      <dsp:spPr>
        <a:xfrm>
          <a:off x="0" y="3412640"/>
          <a:ext cx="5336939" cy="59587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GB" sz="1500" kern="1200"/>
            <a:t>Lack of well-designed institutional framework for ALMPs</a:t>
          </a:r>
          <a:endParaRPr lang="en-US" sz="1500" kern="1200"/>
        </a:p>
      </dsp:txBody>
      <dsp:txXfrm>
        <a:off x="29088" y="3441728"/>
        <a:ext cx="5278763" cy="537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F6A2D3-535E-4E60-BDED-206E35C20E10}" type="datetimeFigureOut">
              <a:rPr lang="en-US" smtClean="0"/>
              <a:t>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D292F-8146-4B4B-80AA-CE6EC642359F}" type="slidenum">
              <a:rPr lang="en-US" smtClean="0"/>
              <a:t>‹#›</a:t>
            </a:fld>
            <a:endParaRPr lang="en-US"/>
          </a:p>
        </p:txBody>
      </p:sp>
    </p:spTree>
    <p:extLst>
      <p:ext uri="{BB962C8B-B14F-4D97-AF65-F5344CB8AC3E}">
        <p14:creationId xmlns:p14="http://schemas.microsoft.com/office/powerpoint/2010/main" val="72471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2D292F-8146-4B4B-80AA-CE6EC642359F}" type="slidenum">
              <a:rPr lang="en-US" smtClean="0"/>
              <a:t>21</a:t>
            </a:fld>
            <a:endParaRPr lang="en-US"/>
          </a:p>
        </p:txBody>
      </p:sp>
    </p:spTree>
    <p:extLst>
      <p:ext uri="{BB962C8B-B14F-4D97-AF65-F5344CB8AC3E}">
        <p14:creationId xmlns:p14="http://schemas.microsoft.com/office/powerpoint/2010/main" val="3078000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CB52-1726-EB1E-1A2C-B26FCA4552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5B3DBA2-40F5-6F05-33E2-1129B9E27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4B65DC7-D9EE-2183-D50F-45BDF41FFD8C}"/>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7BF7373E-6BE5-ED9D-1862-5A1E50DAD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C6EFBE-DA05-0CAC-9CE3-E77BDEA7EEBA}"/>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197236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0B22-2285-E126-AE4B-FB24EC80EAC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0D21313-21DE-7B7E-FE93-BB1D0D1CAD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E76F52-B89A-5F88-C112-31851EB4E43D}"/>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CB45A3F3-7B9A-C933-C169-FCD44ED85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FF250-F4CB-EA21-49B3-528A948EB6C2}"/>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53254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6068AD-E2A0-9731-FA4A-1960ABC6578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A00474-353B-932B-83A1-68B95309A5C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05276BE-6DB1-9A17-C954-6ADDF79EBE77}"/>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55535628-88ED-4B1F-4BB2-9ABF6B4A6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949D8B-13D0-82A7-F966-B604A9D7F6A5}"/>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320176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BC58C-2611-41EB-A32F-14DD84055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777BB8A-8A37-4779-814E-0E1089DEC9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655CAC-997F-4341-8AF9-0E09DD52448A}"/>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9D4212C5-FF99-430E-9EFA-5C8EA3531A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95CFA-9EAD-4C11-ADA2-32F577B62A36}"/>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264756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D9EE-12AE-42C2-A536-16497F21E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38B79D-64CB-4885-8349-FB2B8C7CEB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A070DE-B6EF-4931-ABB6-F4804F66A708}"/>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9B63F620-B913-4721-9668-6FBE11DFE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F74AE-28EB-45F6-B456-B2337F8DAFCA}"/>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287087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C13A-1FCE-43FA-AFC9-6C217473FB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007B3E-904B-46B4-A7C3-056C4C7AB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46BDD-13A8-4796-91F4-ACA1287316BA}"/>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E76DF8B4-1CD9-48B1-9122-C856B68877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6D7CD-E398-4C2F-893C-D1542F48D3C9}"/>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2175232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90A8-076C-49D5-AFCB-5741FE8481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526413-97BC-4984-8BA7-80B93B5F1E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AEF490-5EF4-4A97-880B-2F45F1BBF9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60FCE0-D1EA-4282-A5E6-1E1501CAAB60}"/>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6" name="Footer Placeholder 5">
            <a:extLst>
              <a:ext uri="{FF2B5EF4-FFF2-40B4-BE49-F238E27FC236}">
                <a16:creationId xmlns:a16="http://schemas.microsoft.com/office/drawing/2014/main" id="{2439A72F-C4B8-4090-AAD8-EFF5F60E9B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8CE490-45A5-42E1-A93E-4D88E2C1EC45}"/>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341096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834F-4E11-4321-A666-4CA0434187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CB9B6A-D953-4B1C-B420-764775FF5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97C72-0C5D-43A5-BC46-07D37EE64B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487C56-5A81-44BF-9EA8-8DDC04441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0D56DB-44E4-4160-B220-54D02A278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EFC109-BB04-4134-B762-E999E711021B}"/>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8" name="Footer Placeholder 7">
            <a:extLst>
              <a:ext uri="{FF2B5EF4-FFF2-40B4-BE49-F238E27FC236}">
                <a16:creationId xmlns:a16="http://schemas.microsoft.com/office/drawing/2014/main" id="{D7851B15-F97B-4451-9F69-05B335B939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923F8E-EA42-4414-BBC7-0883E666CF94}"/>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1116059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3ADD-37DC-44C6-9AC1-6910039E5F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9FAB1C-527F-4D54-AF23-7A317C0415D2}"/>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4" name="Footer Placeholder 3">
            <a:extLst>
              <a:ext uri="{FF2B5EF4-FFF2-40B4-BE49-F238E27FC236}">
                <a16:creationId xmlns:a16="http://schemas.microsoft.com/office/drawing/2014/main" id="{9E29B6FF-04EC-4CC5-A4AF-3FADDFDCBA3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89744DF-B97E-464E-9889-C09840999C50}"/>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133317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85001A-944C-4C72-9429-F4B513FC9C37}"/>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3" name="Footer Placeholder 2">
            <a:extLst>
              <a:ext uri="{FF2B5EF4-FFF2-40B4-BE49-F238E27FC236}">
                <a16:creationId xmlns:a16="http://schemas.microsoft.com/office/drawing/2014/main" id="{4D1F67CD-A124-4089-81C6-4CDCE19572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028EAB-0C9A-4FFD-992B-337FF2A9F8C6}"/>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81081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21E8-E03C-4A06-9D0F-E96DF8274F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E0ABD5-3365-475E-BBF3-96B8FE3E13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06261D-E498-46E1-A156-E85BC80031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4165A-586C-4FEE-BB92-13EC5BA7FE81}"/>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6" name="Footer Placeholder 5">
            <a:extLst>
              <a:ext uri="{FF2B5EF4-FFF2-40B4-BE49-F238E27FC236}">
                <a16:creationId xmlns:a16="http://schemas.microsoft.com/office/drawing/2014/main" id="{DC57B8B3-AE34-4014-AE4C-3082C8A44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EDBB2B3-5F47-4FB9-AEE1-8595D3ABE0BF}"/>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367672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5798B-1A56-FA58-C3B3-62512FEEC8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694FF87-35A0-9217-94F2-525D2FD364A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BAACFD-DB90-6B3B-76F0-73A3289AB6A9}"/>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21EC47B8-398D-A701-26F0-04619C18C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95DEFE-38CF-7F4F-69D1-A9ED9FE4F188}"/>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172960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3660-5818-4650-8499-7A2C40AF4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32734D-89B5-4F3F-895A-2874D5D7D9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66D739-F82C-41E8-97D6-F1471462E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9429B6-598F-4C8B-8961-175DEC6F4673}"/>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6" name="Footer Placeholder 5">
            <a:extLst>
              <a:ext uri="{FF2B5EF4-FFF2-40B4-BE49-F238E27FC236}">
                <a16:creationId xmlns:a16="http://schemas.microsoft.com/office/drawing/2014/main" id="{BE4C9889-4F31-4407-844C-78E1BF019B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24B59B-9B9C-4F72-955A-3D20A6C2F51D}"/>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232380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D395-99CA-4C52-99C1-723D435976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894C4A-22CF-4AFB-ADDA-2951307A5A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0800FB-3023-4813-930C-B21506AE4DBB}"/>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9ADA02F6-F1EF-4024-A8B3-CC87F7DC8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67A2F-3E93-4FD9-9DC2-9E6D96AC39FB}"/>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159549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CB7BCC-28FE-4BFD-836D-95A0C5AFAA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B3CDF5-B1E0-4231-B448-87BC1A5178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450D93-D30F-49E7-9495-BB78A916A593}"/>
              </a:ext>
            </a:extLst>
          </p:cNvPr>
          <p:cNvSpPr>
            <a:spLocks noGrp="1"/>
          </p:cNvSpPr>
          <p:nvPr>
            <p:ph type="dt" sz="half" idx="10"/>
          </p:nvPr>
        </p:nvSpPr>
        <p:spPr/>
        <p:txBody>
          <a:body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D7B56734-A176-44B8-9D49-C3FCF4CC80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9A4C5D-3CFA-4FF9-B5DD-247A8E0F8D70}"/>
              </a:ext>
            </a:extLst>
          </p:cNvPr>
          <p:cNvSpPr>
            <a:spLocks noGrp="1"/>
          </p:cNvSpPr>
          <p:nvPr>
            <p:ph type="sldNum" sz="quarter" idx="12"/>
          </p:nvPr>
        </p:nvSpPr>
        <p:spPr/>
        <p:txBody>
          <a:bodyPr/>
          <a:lstStyle/>
          <a:p>
            <a:fld id="{7CCCE53C-C45E-4365-9006-18A78DF1DE67}" type="slidenum">
              <a:rPr lang="en-GB" smtClean="0"/>
              <a:t>‹#›</a:t>
            </a:fld>
            <a:endParaRPr lang="en-GB"/>
          </a:p>
        </p:txBody>
      </p:sp>
    </p:spTree>
    <p:extLst>
      <p:ext uri="{BB962C8B-B14F-4D97-AF65-F5344CB8AC3E}">
        <p14:creationId xmlns:p14="http://schemas.microsoft.com/office/powerpoint/2010/main" val="83697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D449-27DE-4D41-A1B8-0BE963874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44C05B-F81C-4A81-A248-15815FBD55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30885-F7B9-478E-9D16-1115F2B5A33D}"/>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DF5CBC7A-D8A0-4F5D-B4DC-52F3F1EDEE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55056-C7A4-4BC1-B293-FC9521B6767D}"/>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3354624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0AB6-F989-4EDC-A9A7-35DE7B028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7F1B6-48A4-48DA-8A63-B6FFF14386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108E5-C5FE-4F4B-AC55-EEB81D774C52}"/>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41F25F1F-5DB7-4B16-A53C-B8DA1DCA4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E2EA-03D2-4EF5-97AF-B8C90D02D36E}"/>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13102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17D9-F01E-48D2-8E24-CB49B1A38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CEBAF1-C126-4F2A-B021-E696BD5D65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8D34E8-FBB3-4412-9796-78820AB4DEF7}"/>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A3050B14-AE16-4350-8F5D-55EDC6081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9213A-7E93-4126-9E92-5892FF1823B8}"/>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1582295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0550-CCF9-45DC-93C5-0C66284254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DABC9-4C46-472C-802E-761212828A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EB9E4F-44A4-4D6B-AA13-FE1A8E6576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89DF03-6652-43A1-BFAB-7A533E79BF35}"/>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6" name="Footer Placeholder 5">
            <a:extLst>
              <a:ext uri="{FF2B5EF4-FFF2-40B4-BE49-F238E27FC236}">
                <a16:creationId xmlns:a16="http://schemas.microsoft.com/office/drawing/2014/main" id="{77FC5AD9-4FEB-4B5A-A530-FABD2456C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B1D6F-114A-4390-B843-2D3D418D819C}"/>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4172341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C9A4-A1A3-4ECF-8736-2F67A6ECBB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3A9A8-DB4C-44DE-ADFD-3F0EDE385E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5E23E-7D68-4FB7-B974-CAA13AC765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05177-3F23-4B7D-AC4A-713AE99E9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A2E22-07D2-460A-9F6E-596A82E8F7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17507F-C4D1-4CE1-9E2A-F4AF7C1DDEC9}"/>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8" name="Footer Placeholder 7">
            <a:extLst>
              <a:ext uri="{FF2B5EF4-FFF2-40B4-BE49-F238E27FC236}">
                <a16:creationId xmlns:a16="http://schemas.microsoft.com/office/drawing/2014/main" id="{306700BC-8985-4A30-BE72-365CEA660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215E5F-9272-4558-AE96-1EF31E4165F2}"/>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334170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DF16B-C3CC-450F-A821-C1508EB5FB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7613D-0729-480D-98E9-1B9DE8BC9CE4}"/>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4" name="Footer Placeholder 3">
            <a:extLst>
              <a:ext uri="{FF2B5EF4-FFF2-40B4-BE49-F238E27FC236}">
                <a16:creationId xmlns:a16="http://schemas.microsoft.com/office/drawing/2014/main" id="{A21F7D6D-3192-4F86-A454-DA9ABC1D8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4D4A63-BE37-4736-BC34-A24E184B5CB1}"/>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3601822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FA73A-608B-4B04-8A40-CF3E88E9A769}"/>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3" name="Footer Placeholder 2">
            <a:extLst>
              <a:ext uri="{FF2B5EF4-FFF2-40B4-BE49-F238E27FC236}">
                <a16:creationId xmlns:a16="http://schemas.microsoft.com/office/drawing/2014/main" id="{1F2CA581-AE47-46F3-A9A6-F0C885B953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76B507-1726-4614-B297-9A5C6DE09CF7}"/>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3423647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0F22-99C3-D0D5-C11D-AA25BE568B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C28BFE5-3477-A473-0633-07A3330E7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04A74BD-678C-A39A-55C6-7173B5C1DD79}"/>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799B5780-0B4C-AA79-2777-EE14ED92CE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2B420E-A200-09E4-56FA-1B39AC42B859}"/>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2968156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D9CE7-5271-48FB-9C10-F6452426F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6CEF68-EA48-47D0-B8BC-9B5058E34B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815227-9F96-4D2E-B9B2-F6199DA46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3CCEB-6E5C-4593-BE3E-37A789A349F0}"/>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6" name="Footer Placeholder 5">
            <a:extLst>
              <a:ext uri="{FF2B5EF4-FFF2-40B4-BE49-F238E27FC236}">
                <a16:creationId xmlns:a16="http://schemas.microsoft.com/office/drawing/2014/main" id="{1B9DF83E-81CD-44D6-9705-B205F13ED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3D51C-E8CD-4EFA-9844-850A4DF3432C}"/>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29912030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4A34-C2E3-4566-B756-085866B2B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AD636A-605C-428A-BB55-B3E138AC88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F41B2-CFB0-4B2B-9424-CCBF46D06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D64C2-45A6-4DE0-9BBA-4C637A54A42A}"/>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6" name="Footer Placeholder 5">
            <a:extLst>
              <a:ext uri="{FF2B5EF4-FFF2-40B4-BE49-F238E27FC236}">
                <a16:creationId xmlns:a16="http://schemas.microsoft.com/office/drawing/2014/main" id="{D0BFF9A3-4548-44A3-A02F-A49D52905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17D3B-AA5E-495D-92DB-437C87FA8402}"/>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18807241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4EEE-1294-4619-892A-C59BDF6F20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70E689-CEC5-4071-A2E0-B1C2E2DEB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DD8CC-0B2E-4739-B719-DA079991EF09}"/>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92F327D3-091D-4CB7-AAD9-7949425B9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290C6-537B-492B-937C-EEB0795ABED9}"/>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3219411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FEC5AD-4B9E-45EB-997F-534D34E657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863CE6-6989-4F35-AA80-5622BEE7E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3D157-B87E-4A52-9B71-DE8F2944B307}"/>
              </a:ext>
            </a:extLst>
          </p:cNvPr>
          <p:cNvSpPr>
            <a:spLocks noGrp="1"/>
          </p:cNvSpPr>
          <p:nvPr>
            <p:ph type="dt" sz="half" idx="10"/>
          </p:nvPr>
        </p:nvSpPr>
        <p:spPr/>
        <p:txBody>
          <a:body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92103F39-0C19-4D0C-9CC8-A3C294FFC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1FC22-69C6-4B3D-BE37-5E4F884B3A36}"/>
              </a:ext>
            </a:extLst>
          </p:cNvPr>
          <p:cNvSpPr>
            <a:spLocks noGrp="1"/>
          </p:cNvSpPr>
          <p:nvPr>
            <p:ph type="sldNum" sz="quarter" idx="12"/>
          </p:nvPr>
        </p:nvSpPr>
        <p:spPr/>
        <p:txBody>
          <a:bodyPr/>
          <a:lstStyle/>
          <a:p>
            <a:fld id="{D8CFB61C-B873-427D-8054-687D834FC5DF}" type="slidenum">
              <a:rPr lang="en-US" smtClean="0"/>
              <a:t>‹#›</a:t>
            </a:fld>
            <a:endParaRPr lang="en-US"/>
          </a:p>
        </p:txBody>
      </p:sp>
    </p:spTree>
    <p:extLst>
      <p:ext uri="{BB962C8B-B14F-4D97-AF65-F5344CB8AC3E}">
        <p14:creationId xmlns:p14="http://schemas.microsoft.com/office/powerpoint/2010/main" val="404448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FF56-744A-41B6-A61A-0E7C0AAE34A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13C0D3-2F10-9BA8-67E8-C54FC3279F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680B9E5-30F8-568F-FFAD-6E9CC59038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88E728D-C100-B6F8-B15C-D7DDE3748BB7}"/>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6" name="Footer Placeholder 5">
            <a:extLst>
              <a:ext uri="{FF2B5EF4-FFF2-40B4-BE49-F238E27FC236}">
                <a16:creationId xmlns:a16="http://schemas.microsoft.com/office/drawing/2014/main" id="{FFB7F9BC-E19B-4F21-404C-6C27DD21EE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1BAAC2-EC62-BB68-924A-EB80A5A257C7}"/>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61869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3E56A-AB21-1689-244E-8332D517E75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783EB9A-1940-FCCF-8DA7-D24E55F7A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23532E8-9B7A-FC40-987F-D7276EC1B83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6005D4-05BB-65A1-9795-D6712C7BB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13CE56B-D7BF-6D4B-41C1-D5551C24946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6107C99-81C7-0D86-BC3D-D745C78DC319}"/>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8" name="Footer Placeholder 7">
            <a:extLst>
              <a:ext uri="{FF2B5EF4-FFF2-40B4-BE49-F238E27FC236}">
                <a16:creationId xmlns:a16="http://schemas.microsoft.com/office/drawing/2014/main" id="{D6788163-A626-6110-06C6-55B5C7A965D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01EAE4-C760-76C8-4481-0592F25A1E84}"/>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4228163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E8A4F-0343-9C88-896D-BD0A13F95E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B0712DD-AAFF-60B4-3C93-A35AD6E89216}"/>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4" name="Footer Placeholder 3">
            <a:extLst>
              <a:ext uri="{FF2B5EF4-FFF2-40B4-BE49-F238E27FC236}">
                <a16:creationId xmlns:a16="http://schemas.microsoft.com/office/drawing/2014/main" id="{4B87AAB8-AEA9-2C04-B82E-11AB7815A7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D4D979-D278-B1D4-7569-18218A31498D}"/>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3199254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42F196-FE8D-B38E-D202-46029B485AE1}"/>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3" name="Footer Placeholder 2">
            <a:extLst>
              <a:ext uri="{FF2B5EF4-FFF2-40B4-BE49-F238E27FC236}">
                <a16:creationId xmlns:a16="http://schemas.microsoft.com/office/drawing/2014/main" id="{900C15B5-0715-2B72-A72B-FFDC35AD1AC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332232-8D9A-E286-20E2-3E0DAF514A08}"/>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54399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6CB1-E60A-7504-AED2-95EEEE077D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7653572-E177-BCA3-EB91-E8D6409D8A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464A3BD-3F86-FE99-302B-13CFD21D0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5C8A21-520E-F4A4-8DE1-10B23CD5A39A}"/>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6" name="Footer Placeholder 5">
            <a:extLst>
              <a:ext uri="{FF2B5EF4-FFF2-40B4-BE49-F238E27FC236}">
                <a16:creationId xmlns:a16="http://schemas.microsoft.com/office/drawing/2014/main" id="{EB6FF29A-B661-7E57-2F54-75D131BA4C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AD20FF-8E88-AC8B-9219-02B3C3BA63BF}"/>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206098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69EC0-C357-0CC7-CF05-4C9AA5A6C8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77589FFF-A1AE-FC44-CA8B-57100E2364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4C3A64-158E-46DD-6FF6-3EE6AB30C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0EB928-6CB1-C6FC-873F-D1007761F76C}"/>
              </a:ext>
            </a:extLst>
          </p:cNvPr>
          <p:cNvSpPr>
            <a:spLocks noGrp="1"/>
          </p:cNvSpPr>
          <p:nvPr>
            <p:ph type="dt" sz="half" idx="10"/>
          </p:nvPr>
        </p:nvSpPr>
        <p:spPr/>
        <p:txBody>
          <a:bodyPr/>
          <a:lstStyle/>
          <a:p>
            <a:fld id="{0AAA971C-2D3B-8E45-9BAA-54677B6C1D37}" type="datetimeFigureOut">
              <a:rPr lang="en-GB" smtClean="0"/>
              <a:t>06/11/2022</a:t>
            </a:fld>
            <a:endParaRPr lang="en-GB"/>
          </a:p>
        </p:txBody>
      </p:sp>
      <p:sp>
        <p:nvSpPr>
          <p:cNvPr id="6" name="Footer Placeholder 5">
            <a:extLst>
              <a:ext uri="{FF2B5EF4-FFF2-40B4-BE49-F238E27FC236}">
                <a16:creationId xmlns:a16="http://schemas.microsoft.com/office/drawing/2014/main" id="{D5E3910C-71E6-F680-9FF2-6EC29222C4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FB9D8B-39F5-93E6-B141-A9AE9E568B0A}"/>
              </a:ext>
            </a:extLst>
          </p:cNvPr>
          <p:cNvSpPr>
            <a:spLocks noGrp="1"/>
          </p:cNvSpPr>
          <p:nvPr>
            <p:ph type="sldNum" sz="quarter" idx="12"/>
          </p:nvPr>
        </p:nvSpPr>
        <p:spPr/>
        <p:txBody>
          <a:bodyPr/>
          <a:lstStyle/>
          <a:p>
            <a:fld id="{A859153F-F398-5F4E-AB2D-AB354CB4E3DA}" type="slidenum">
              <a:rPr lang="en-GB" smtClean="0"/>
              <a:t>‹#›</a:t>
            </a:fld>
            <a:endParaRPr lang="en-GB"/>
          </a:p>
        </p:txBody>
      </p:sp>
    </p:spTree>
    <p:extLst>
      <p:ext uri="{BB962C8B-B14F-4D97-AF65-F5344CB8AC3E}">
        <p14:creationId xmlns:p14="http://schemas.microsoft.com/office/powerpoint/2010/main" val="742109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3E2DE3-94F7-DEF9-B01A-AEA668D329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9740BE6-CBC6-A665-BECC-DF369D5401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4B436E-89E2-0FAB-DBFB-5FD1A0B5C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A971C-2D3B-8E45-9BAA-54677B6C1D37}" type="datetimeFigureOut">
              <a:rPr lang="en-GB" smtClean="0"/>
              <a:t>06/11/2022</a:t>
            </a:fld>
            <a:endParaRPr lang="en-GB"/>
          </a:p>
        </p:txBody>
      </p:sp>
      <p:sp>
        <p:nvSpPr>
          <p:cNvPr id="5" name="Footer Placeholder 4">
            <a:extLst>
              <a:ext uri="{FF2B5EF4-FFF2-40B4-BE49-F238E27FC236}">
                <a16:creationId xmlns:a16="http://schemas.microsoft.com/office/drawing/2014/main" id="{B7D72AA7-4389-CE88-8D88-977202EA1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320381D-07F4-3074-C91C-47CF2F528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9153F-F398-5F4E-AB2D-AB354CB4E3DA}" type="slidenum">
              <a:rPr lang="en-GB" smtClean="0"/>
              <a:t>‹#›</a:t>
            </a:fld>
            <a:endParaRPr lang="en-GB"/>
          </a:p>
        </p:txBody>
      </p:sp>
    </p:spTree>
    <p:extLst>
      <p:ext uri="{BB962C8B-B14F-4D97-AF65-F5344CB8AC3E}">
        <p14:creationId xmlns:p14="http://schemas.microsoft.com/office/powerpoint/2010/main" val="130805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7FD84-9752-4FD7-943B-EEE0B2DE08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95C53-A5FD-4BD9-B945-7DA37FF82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E0302-1FAD-4B3C-8BAC-26E77E8D7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DB38B-DA9F-4607-A3C6-0D18859F0A8E}" type="datetimeFigureOut">
              <a:rPr lang="en-GB" smtClean="0"/>
              <a:t>06/11/2022</a:t>
            </a:fld>
            <a:endParaRPr lang="en-GB"/>
          </a:p>
        </p:txBody>
      </p:sp>
      <p:sp>
        <p:nvSpPr>
          <p:cNvPr id="5" name="Footer Placeholder 4">
            <a:extLst>
              <a:ext uri="{FF2B5EF4-FFF2-40B4-BE49-F238E27FC236}">
                <a16:creationId xmlns:a16="http://schemas.microsoft.com/office/drawing/2014/main" id="{EB64827A-E314-4B87-B869-954050D946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E01921-935A-45EB-84C8-91F100F3D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CE53C-C45E-4365-9006-18A78DF1DE67}" type="slidenum">
              <a:rPr lang="en-GB" smtClean="0"/>
              <a:t>‹#›</a:t>
            </a:fld>
            <a:endParaRPr lang="en-GB"/>
          </a:p>
        </p:txBody>
      </p:sp>
    </p:spTree>
    <p:extLst>
      <p:ext uri="{BB962C8B-B14F-4D97-AF65-F5344CB8AC3E}">
        <p14:creationId xmlns:p14="http://schemas.microsoft.com/office/powerpoint/2010/main" val="169439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D9250-4E1F-455C-851A-37683285FC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81B142-A97E-41F1-8A32-BCD85E720D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F8162-B988-46C7-AE41-D5583E00E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489BA-FAEE-497D-AADF-6D88E80699CC}" type="datetimeFigureOut">
              <a:rPr lang="en-US" smtClean="0"/>
              <a:t>11/6/2022</a:t>
            </a:fld>
            <a:endParaRPr lang="en-US"/>
          </a:p>
        </p:txBody>
      </p:sp>
      <p:sp>
        <p:nvSpPr>
          <p:cNvPr id="5" name="Footer Placeholder 4">
            <a:extLst>
              <a:ext uri="{FF2B5EF4-FFF2-40B4-BE49-F238E27FC236}">
                <a16:creationId xmlns:a16="http://schemas.microsoft.com/office/drawing/2014/main" id="{8FA65C1F-CBF4-418E-B1B7-C4BF073CE2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916245-C417-4EDE-835E-1612839862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FB61C-B873-427D-8054-687D834FC5DF}" type="slidenum">
              <a:rPr lang="en-US" smtClean="0"/>
              <a:t>‹#›</a:t>
            </a:fld>
            <a:endParaRPr lang="en-US"/>
          </a:p>
        </p:txBody>
      </p:sp>
    </p:spTree>
    <p:extLst>
      <p:ext uri="{BB962C8B-B14F-4D97-AF65-F5344CB8AC3E}">
        <p14:creationId xmlns:p14="http://schemas.microsoft.com/office/powerpoint/2010/main" val="30754827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hyperlink" Target="#'A.5 Urban Poor'!A1"/><Relationship Id="rId3" Type="http://schemas.openxmlformats.org/officeDocument/2006/relationships/hyperlink" Target="#'A.2 Education'!A1"/><Relationship Id="rId7" Type="http://schemas.openxmlformats.org/officeDocument/2006/relationships/hyperlink" Target="#'A.7 Prog_Consolidation'!A1"/><Relationship Id="rId2" Type="http://schemas.openxmlformats.org/officeDocument/2006/relationships/hyperlink" Target="../scoring/final_SKB/Ch%203_Prog%20Reform_HAM%20(1-87%20Final).xlsm" TargetMode="External"/><Relationship Id="rId1" Type="http://schemas.openxmlformats.org/officeDocument/2006/relationships/slideLayout" Target="../slideLayouts/slideLayout2.xml"/><Relationship Id="rId6" Type="http://schemas.openxmlformats.org/officeDocument/2006/relationships/hyperlink" Target="#'A.6 Food Security'!A1"/><Relationship Id="rId5" Type="http://schemas.openxmlformats.org/officeDocument/2006/relationships/hyperlink" Target="#'A.4 Disability'!A1"/><Relationship Id="rId4" Type="http://schemas.openxmlformats.org/officeDocument/2006/relationships/hyperlink" Target="#'A.3 Penison'!A1"/></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Strengthen Recipient Selection'!A1"/><Relationship Id="rId7" Type="http://schemas.openxmlformats.org/officeDocument/2006/relationships/hyperlink" Target="#'Monitoring &amp; Evaluation'!A1"/><Relationship Id="rId2" Type="http://schemas.openxmlformats.org/officeDocument/2006/relationships/hyperlink" Target="../scoring/final_SKB/CH%206%20Institutional%20Reform%20Scores_HAM%20(Final).xlsm" TargetMode="External"/><Relationship Id="rId1" Type="http://schemas.openxmlformats.org/officeDocument/2006/relationships/slideLayout" Target="../slideLayouts/slideLayout2.xml"/><Relationship Id="rId6" Type="http://schemas.openxmlformats.org/officeDocument/2006/relationships/hyperlink" Target="#'Grievance Redress System '!A1"/><Relationship Id="rId5" Type="http://schemas.openxmlformats.org/officeDocument/2006/relationships/hyperlink" Target="#'G2P Payment system'!A1"/><Relationship Id="rId4" Type="http://schemas.openxmlformats.org/officeDocument/2006/relationships/hyperlink" Target="#'Single Registry MIS'!A1"/></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9EF68-F9C8-E1B0-10AE-4DAAA754D287}"/>
              </a:ext>
            </a:extLst>
          </p:cNvPr>
          <p:cNvSpPr>
            <a:spLocks noGrp="1"/>
          </p:cNvSpPr>
          <p:nvPr>
            <p:ph type="ctrTitle"/>
          </p:nvPr>
        </p:nvSpPr>
        <p:spPr>
          <a:xfrm>
            <a:off x="1036684" y="1152144"/>
            <a:ext cx="3998056" cy="3072393"/>
          </a:xfrm>
        </p:spPr>
        <p:txBody>
          <a:bodyPr>
            <a:normAutofit/>
          </a:bodyPr>
          <a:lstStyle/>
          <a:p>
            <a:pPr algn="l"/>
            <a:r>
              <a:rPr lang="en-GB" sz="3900" b="1" dirty="0">
                <a:latin typeface="+mn-lt"/>
              </a:rPr>
              <a:t>Social Protection Polices and Institutional Framework in Bangladesh</a:t>
            </a:r>
          </a:p>
        </p:txBody>
      </p:sp>
      <p:sp>
        <p:nvSpPr>
          <p:cNvPr id="3" name="Subtitle 2">
            <a:extLst>
              <a:ext uri="{FF2B5EF4-FFF2-40B4-BE49-F238E27FC236}">
                <a16:creationId xmlns:a16="http://schemas.microsoft.com/office/drawing/2014/main" id="{4C3F4F48-D1BE-00A3-63F0-38338C8B063F}"/>
              </a:ext>
            </a:extLst>
          </p:cNvPr>
          <p:cNvSpPr>
            <a:spLocks noGrp="1"/>
          </p:cNvSpPr>
          <p:nvPr>
            <p:ph type="subTitle" idx="1"/>
          </p:nvPr>
        </p:nvSpPr>
        <p:spPr>
          <a:xfrm>
            <a:off x="1081239" y="4275234"/>
            <a:ext cx="3953501" cy="515221"/>
          </a:xfrm>
        </p:spPr>
        <p:txBody>
          <a:bodyPr anchor="t">
            <a:normAutofit fontScale="92500" lnSpcReduction="20000"/>
          </a:bodyPr>
          <a:lstStyle/>
          <a:p>
            <a:pPr algn="l"/>
            <a:r>
              <a:rPr lang="en-GB" sz="1400" dirty="0"/>
              <a:t>Presented by </a:t>
            </a:r>
          </a:p>
          <a:p>
            <a:pPr algn="l"/>
            <a:r>
              <a:rPr lang="en-GB" sz="1400" dirty="0"/>
              <a:t>Mohammad A. Razzaque, PhD</a:t>
            </a:r>
          </a:p>
        </p:txBody>
      </p:sp>
      <p:sp>
        <p:nvSpPr>
          <p:cNvPr id="12" name="Rectangle 1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5"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AF690F15-C609-1F30-0270-3209F1C2DE21}"/>
              </a:ext>
            </a:extLst>
          </p:cNvPr>
          <p:cNvPicPr>
            <a:picLocks noChangeAspect="1"/>
          </p:cNvPicPr>
          <p:nvPr/>
        </p:nvPicPr>
        <p:blipFill>
          <a:blip r:embed="rId2"/>
          <a:stretch>
            <a:fillRect/>
          </a:stretch>
        </p:blipFill>
        <p:spPr>
          <a:xfrm>
            <a:off x="5509008" y="1331446"/>
            <a:ext cx="6428067" cy="819578"/>
          </a:xfrm>
          <a:prstGeom prst="rect">
            <a:avLst/>
          </a:prstGeom>
        </p:spPr>
      </p:pic>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CDAF622-2001-A6B9-5315-9CFC34994335}"/>
              </a:ext>
            </a:extLst>
          </p:cNvPr>
          <p:cNvPicPr>
            <a:picLocks noChangeAspect="1"/>
          </p:cNvPicPr>
          <p:nvPr/>
        </p:nvPicPr>
        <p:blipFill rotWithShape="1">
          <a:blip r:embed="rId3"/>
          <a:srcRect t="12907" r="1" b="22770"/>
          <a:stretch/>
        </p:blipFill>
        <p:spPr>
          <a:xfrm>
            <a:off x="5509008" y="4012133"/>
            <a:ext cx="6428068" cy="2067383"/>
          </a:xfrm>
          <a:prstGeom prst="rect">
            <a:avLst/>
          </a:prstGeom>
        </p:spPr>
      </p:pic>
    </p:spTree>
    <p:extLst>
      <p:ext uri="{BB962C8B-B14F-4D97-AF65-F5344CB8AC3E}">
        <p14:creationId xmlns:p14="http://schemas.microsoft.com/office/powerpoint/2010/main" val="288069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F966-A42A-B860-368C-D95D4017DC12}"/>
              </a:ext>
            </a:extLst>
          </p:cNvPr>
          <p:cNvSpPr>
            <a:spLocks noGrp="1"/>
          </p:cNvSpPr>
          <p:nvPr>
            <p:ph type="title"/>
          </p:nvPr>
        </p:nvSpPr>
        <p:spPr/>
        <p:txBody>
          <a:bodyPr/>
          <a:lstStyle/>
          <a:p>
            <a:pPr algn="ctr"/>
            <a:r>
              <a:rPr lang="en-GB" sz="2600" b="1" dirty="0">
                <a:solidFill>
                  <a:srgbClr val="000066"/>
                </a:solidFill>
                <a:latin typeface="Helvetica" panose="020B0604020202020204" pitchFamily="34" charset="0"/>
              </a:rPr>
              <a:t>Group Exercise </a:t>
            </a:r>
          </a:p>
        </p:txBody>
      </p:sp>
      <p:sp>
        <p:nvSpPr>
          <p:cNvPr id="3" name="Content Placeholder 2">
            <a:extLst>
              <a:ext uri="{FF2B5EF4-FFF2-40B4-BE49-F238E27FC236}">
                <a16:creationId xmlns:a16="http://schemas.microsoft.com/office/drawing/2014/main" id="{80136B07-C7AB-7606-2307-A07EEDBD6A19}"/>
              </a:ext>
            </a:extLst>
          </p:cNvPr>
          <p:cNvSpPr>
            <a:spLocks noGrp="1"/>
          </p:cNvSpPr>
          <p:nvPr>
            <p:ph idx="1"/>
          </p:nvPr>
        </p:nvSpPr>
        <p:spPr>
          <a:xfrm>
            <a:off x="1901889" y="1769073"/>
            <a:ext cx="8921621" cy="1873606"/>
          </a:xfrm>
        </p:spPr>
        <p:txBody>
          <a:bodyPr>
            <a:noAutofit/>
          </a:bodyPr>
          <a:lstStyle/>
          <a:p>
            <a:pPr marL="0" indent="0" algn="ctr">
              <a:buNone/>
            </a:pPr>
            <a:r>
              <a:rPr lang="en-GB" sz="4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Identify the schemes that can be considered as compatible with the lifecycle approach to social protection.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Identification Icons">
            <a:extLst>
              <a:ext uri="{FF2B5EF4-FFF2-40B4-BE49-F238E27FC236}">
                <a16:creationId xmlns:a16="http://schemas.microsoft.com/office/drawing/2014/main" id="{BE326311-7631-981C-CF6D-F06AC1F17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677" y="4152124"/>
            <a:ext cx="2878323" cy="25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1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21266359-BC88-F1D5-1F52-E9EC64972AF9}"/>
              </a:ext>
            </a:extLst>
          </p:cNvPr>
          <p:cNvGraphicFramePr/>
          <p:nvPr>
            <p:extLst>
              <p:ext uri="{D42A27DB-BD31-4B8C-83A1-F6EECF244321}">
                <p14:modId xmlns:p14="http://schemas.microsoft.com/office/powerpoint/2010/main" val="2428039321"/>
              </p:ext>
            </p:extLst>
          </p:nvPr>
        </p:nvGraphicFramePr>
        <p:xfrm>
          <a:off x="838200" y="1844675"/>
          <a:ext cx="5219700" cy="44497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24788E6-82EA-DFDD-B5BE-4F9F36BB14D1}"/>
              </a:ext>
            </a:extLst>
          </p:cNvPr>
          <p:cNvGraphicFramePr/>
          <p:nvPr>
            <p:extLst>
              <p:ext uri="{D42A27DB-BD31-4B8C-83A1-F6EECF244321}">
                <p14:modId xmlns:p14="http://schemas.microsoft.com/office/powerpoint/2010/main" val="1496176818"/>
              </p:ext>
            </p:extLst>
          </p:nvPr>
        </p:nvGraphicFramePr>
        <p:xfrm>
          <a:off x="6129338" y="1844675"/>
          <a:ext cx="5219700" cy="44497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F277A08-5837-841D-7528-7A73634C99A4}"/>
              </a:ext>
            </a:extLst>
          </p:cNvPr>
          <p:cNvSpPr>
            <a:spLocks noGrp="1"/>
          </p:cNvSpPr>
          <p:nvPr>
            <p:ph type="title"/>
          </p:nvPr>
        </p:nvSpPr>
        <p:spPr>
          <a:xfrm>
            <a:off x="838200" y="184805"/>
            <a:ext cx="10515600" cy="742121"/>
          </a:xfrm>
        </p:spPr>
        <p:txBody>
          <a:bodyPr vert="horz" lIns="91440" tIns="45720" rIns="91440" bIns="45720" rtlCol="0" anchor="ctr">
            <a:normAutofit/>
          </a:bodyPr>
          <a:lstStyle/>
          <a:p>
            <a:r>
              <a:rPr lang="en-US" sz="2600" b="1" dirty="0">
                <a:solidFill>
                  <a:srgbClr val="000066"/>
                </a:solidFill>
                <a:latin typeface="Helvetica" panose="020B0604020202020204" pitchFamily="34" charset="0"/>
              </a:rPr>
              <a:t>Trends in social protection spending in Bangladesh</a:t>
            </a:r>
          </a:p>
        </p:txBody>
      </p:sp>
    </p:spTree>
    <p:extLst>
      <p:ext uri="{BB962C8B-B14F-4D97-AF65-F5344CB8AC3E}">
        <p14:creationId xmlns:p14="http://schemas.microsoft.com/office/powerpoint/2010/main" val="42947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3F5BE-D5F8-B81C-03A1-3CA0019F8683}"/>
              </a:ext>
            </a:extLst>
          </p:cNvPr>
          <p:cNvSpPr>
            <a:spLocks noGrp="1"/>
          </p:cNvSpPr>
          <p:nvPr>
            <p:ph type="title"/>
          </p:nvPr>
        </p:nvSpPr>
        <p:spPr>
          <a:xfrm>
            <a:off x="838200" y="206504"/>
            <a:ext cx="10515600" cy="1015805"/>
          </a:xfrm>
        </p:spPr>
        <p:txBody>
          <a:bodyPr>
            <a:noAutofit/>
          </a:bodyPr>
          <a:lstStyle/>
          <a:p>
            <a:r>
              <a:rPr lang="en-US" sz="2600" b="1" dirty="0">
                <a:solidFill>
                  <a:srgbClr val="000066"/>
                </a:solidFill>
                <a:latin typeface="Helvetica" panose="020B0604020202020204" pitchFamily="34" charset="0"/>
              </a:rPr>
              <a:t>Social protection spending: Too thinly spread over too many </a:t>
            </a:r>
            <a:r>
              <a:rPr lang="en-GB" sz="2600" b="1" dirty="0">
                <a:solidFill>
                  <a:srgbClr val="000066"/>
                </a:solidFill>
                <a:latin typeface="Helvetica" panose="020B0604020202020204" pitchFamily="34" charset="0"/>
              </a:rPr>
              <a:t>programmes</a:t>
            </a:r>
          </a:p>
        </p:txBody>
      </p:sp>
      <p:graphicFrame>
        <p:nvGraphicFramePr>
          <p:cNvPr id="3" name="Chart 2">
            <a:extLst>
              <a:ext uri="{FF2B5EF4-FFF2-40B4-BE49-F238E27FC236}">
                <a16:creationId xmlns:a16="http://schemas.microsoft.com/office/drawing/2014/main" id="{ED321398-0538-DB86-A988-B444C978AC07}"/>
              </a:ext>
            </a:extLst>
          </p:cNvPr>
          <p:cNvGraphicFramePr/>
          <p:nvPr>
            <p:extLst>
              <p:ext uri="{D42A27DB-BD31-4B8C-83A1-F6EECF244321}">
                <p14:modId xmlns:p14="http://schemas.microsoft.com/office/powerpoint/2010/main" val="1562679633"/>
              </p:ext>
            </p:extLst>
          </p:nvPr>
        </p:nvGraphicFramePr>
        <p:xfrm>
          <a:off x="1757265" y="1402392"/>
          <a:ext cx="8677469" cy="50041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5828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7BD9-E2BE-87DD-83F2-5B8B94385A89}"/>
              </a:ext>
            </a:extLst>
          </p:cNvPr>
          <p:cNvSpPr>
            <a:spLocks noGrp="1"/>
          </p:cNvSpPr>
          <p:nvPr>
            <p:ph type="title"/>
          </p:nvPr>
        </p:nvSpPr>
        <p:spPr>
          <a:xfrm>
            <a:off x="838200" y="276429"/>
            <a:ext cx="10515600" cy="636957"/>
          </a:xfrm>
        </p:spPr>
        <p:txBody>
          <a:bodyPr>
            <a:normAutofit/>
          </a:bodyPr>
          <a:lstStyle/>
          <a:p>
            <a:pPr algn="ctr"/>
            <a:r>
              <a:rPr lang="en-GB" sz="2800" b="1" dirty="0">
                <a:solidFill>
                  <a:srgbClr val="000066"/>
                </a:solidFill>
                <a:latin typeface="Helvetica" panose="020B0604020202020204" pitchFamily="34" charset="0"/>
              </a:rPr>
              <a:t>Old age allowance: Comprehensive to universal </a:t>
            </a:r>
          </a:p>
        </p:txBody>
      </p:sp>
      <p:sp>
        <p:nvSpPr>
          <p:cNvPr id="3" name="Content Placeholder 2">
            <a:extLst>
              <a:ext uri="{FF2B5EF4-FFF2-40B4-BE49-F238E27FC236}">
                <a16:creationId xmlns:a16="http://schemas.microsoft.com/office/drawing/2014/main" id="{7EFED671-22D9-D70D-1112-973AF2C38259}"/>
              </a:ext>
            </a:extLst>
          </p:cNvPr>
          <p:cNvSpPr>
            <a:spLocks noGrp="1"/>
          </p:cNvSpPr>
          <p:nvPr>
            <p:ph idx="1"/>
          </p:nvPr>
        </p:nvSpPr>
        <p:spPr>
          <a:xfrm>
            <a:off x="659185" y="1260629"/>
            <a:ext cx="4873669" cy="5068733"/>
          </a:xfrm>
        </p:spPr>
        <p:txBody>
          <a:bodyPr/>
          <a:lstStyle/>
          <a:p>
            <a:pPr marL="0" indent="0">
              <a:buNone/>
            </a:pPr>
            <a:r>
              <a:rPr lang="en-GB" b="1" dirty="0"/>
              <a:t>Current status (comprehensive)</a:t>
            </a:r>
          </a:p>
          <a:p>
            <a:pPr marL="0" indent="0">
              <a:buNone/>
            </a:pPr>
            <a:endParaRPr lang="en-GB" b="1" dirty="0"/>
          </a:p>
          <a:p>
            <a:pPr marL="0" indent="0">
              <a:buNone/>
            </a:pPr>
            <a:r>
              <a:rPr lang="en-GB" dirty="0"/>
              <a:t>Total beneficiaries: 57.01 lacs</a:t>
            </a:r>
          </a:p>
          <a:p>
            <a:pPr marL="0" indent="0">
              <a:buNone/>
            </a:pPr>
            <a:r>
              <a:rPr lang="en-GB" dirty="0"/>
              <a:t>Total budget: BDT 3444.54 crore</a:t>
            </a:r>
          </a:p>
          <a:p>
            <a:pPr marL="0" indent="0">
              <a:buNone/>
            </a:pPr>
            <a:endParaRPr lang="en-GB" dirty="0"/>
          </a:p>
        </p:txBody>
      </p:sp>
      <p:sp>
        <p:nvSpPr>
          <p:cNvPr id="4" name="Content Placeholder 2">
            <a:extLst>
              <a:ext uri="{FF2B5EF4-FFF2-40B4-BE49-F238E27FC236}">
                <a16:creationId xmlns:a16="http://schemas.microsoft.com/office/drawing/2014/main" id="{57EC36BF-12D4-581A-C728-A4935010DA46}"/>
              </a:ext>
            </a:extLst>
          </p:cNvPr>
          <p:cNvSpPr txBox="1">
            <a:spLocks/>
          </p:cNvSpPr>
          <p:nvPr/>
        </p:nvSpPr>
        <p:spPr>
          <a:xfrm>
            <a:off x="990600" y="1016696"/>
            <a:ext cx="4698304" cy="53126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E810AA18-37F3-0A47-731B-A67F818E5E46}"/>
              </a:ext>
            </a:extLst>
          </p:cNvPr>
          <p:cNvSpPr txBox="1">
            <a:spLocks/>
          </p:cNvSpPr>
          <p:nvPr/>
        </p:nvSpPr>
        <p:spPr>
          <a:xfrm>
            <a:off x="5864269" y="1260629"/>
            <a:ext cx="6327731" cy="50687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Towards a universal system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Estimated total beneficiaries: 100.74 lacs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Estimated total budget: BDT 6044.4 crore   </a:t>
            </a:r>
          </a:p>
        </p:txBody>
      </p:sp>
      <p:sp>
        <p:nvSpPr>
          <p:cNvPr id="7" name="TextBox 6">
            <a:extLst>
              <a:ext uri="{FF2B5EF4-FFF2-40B4-BE49-F238E27FC236}">
                <a16:creationId xmlns:a16="http://schemas.microsoft.com/office/drawing/2014/main" id="{2AD36478-4A63-A350-4FC1-5DC4A3461DCA}"/>
              </a:ext>
            </a:extLst>
          </p:cNvPr>
          <p:cNvSpPr txBox="1"/>
          <p:nvPr/>
        </p:nvSpPr>
        <p:spPr>
          <a:xfrm>
            <a:off x="1645086" y="3632317"/>
            <a:ext cx="876821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Beneficiary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population: 167.9 million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Old aged population: 6% of total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no. of beneficiaries: 167.9*0.06=10.074 million = 100.74 lacs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Total budget=500*100.74*12=6044.4 crore TK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panose="020F0502020204030204"/>
                <a:sym typeface="Wingdings" panose="05000000000000000000" pitchFamily="2" charset="2"/>
              </a:rPr>
              <a:t>No inflation adjustments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Tk 500 is grossly inadequate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53125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02D7-91DE-04D3-23E9-AF10900A3034}"/>
              </a:ext>
            </a:extLst>
          </p:cNvPr>
          <p:cNvSpPr>
            <a:spLocks noGrp="1"/>
          </p:cNvSpPr>
          <p:nvPr>
            <p:ph type="title"/>
          </p:nvPr>
        </p:nvSpPr>
        <p:spPr>
          <a:xfrm>
            <a:off x="838200" y="365125"/>
            <a:ext cx="10515600" cy="666233"/>
          </a:xfrm>
        </p:spPr>
        <p:txBody>
          <a:bodyPr/>
          <a:lstStyle/>
          <a:p>
            <a:pPr algn="ctr"/>
            <a:r>
              <a:rPr lang="en-GB" sz="2600" b="1" dirty="0">
                <a:solidFill>
                  <a:srgbClr val="000066"/>
                </a:solidFill>
                <a:latin typeface="Helvetica" panose="020B0604020202020204" pitchFamily="34" charset="0"/>
              </a:rPr>
              <a:t>Policy discussion </a:t>
            </a:r>
          </a:p>
        </p:txBody>
      </p:sp>
      <p:sp>
        <p:nvSpPr>
          <p:cNvPr id="3" name="Content Placeholder 2">
            <a:extLst>
              <a:ext uri="{FF2B5EF4-FFF2-40B4-BE49-F238E27FC236}">
                <a16:creationId xmlns:a16="http://schemas.microsoft.com/office/drawing/2014/main" id="{80D6B9E4-565F-8D9C-2081-E46AD100387F}"/>
              </a:ext>
            </a:extLst>
          </p:cNvPr>
          <p:cNvSpPr>
            <a:spLocks noGrp="1"/>
          </p:cNvSpPr>
          <p:nvPr>
            <p:ph idx="1"/>
          </p:nvPr>
        </p:nvSpPr>
        <p:spPr>
          <a:xfrm>
            <a:off x="838200" y="1750981"/>
            <a:ext cx="10515600" cy="2046579"/>
          </a:xfrm>
        </p:spPr>
        <p:txBody>
          <a:bodyPr>
            <a:noAutofit/>
          </a:bodyPr>
          <a:lstStyle/>
          <a:p>
            <a:pPr marL="0" indent="0" algn="ctr">
              <a:buNone/>
            </a:pPr>
            <a:r>
              <a:rPr lang="en-GB"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 countries become richer, they need to spend less on social protection. And countries cannot afford higher spending on social protection.</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sz="4000" dirty="0"/>
          </a:p>
        </p:txBody>
      </p:sp>
      <p:sp>
        <p:nvSpPr>
          <p:cNvPr id="4" name="Title 1">
            <a:extLst>
              <a:ext uri="{FF2B5EF4-FFF2-40B4-BE49-F238E27FC236}">
                <a16:creationId xmlns:a16="http://schemas.microsoft.com/office/drawing/2014/main" id="{AC85513F-EFBF-4166-29E3-E5BB0C81FDE9}"/>
              </a:ext>
            </a:extLst>
          </p:cNvPr>
          <p:cNvSpPr txBox="1">
            <a:spLocks/>
          </p:cNvSpPr>
          <p:nvPr/>
        </p:nvSpPr>
        <p:spPr>
          <a:xfrm>
            <a:off x="838200" y="4445712"/>
            <a:ext cx="10515600" cy="66623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600" b="1" dirty="0">
                <a:solidFill>
                  <a:srgbClr val="000066"/>
                </a:solidFill>
                <a:latin typeface="Helvetica" panose="020B0604020202020204" pitchFamily="34" charset="0"/>
              </a:rPr>
              <a:t>Please list a maximum of 5 important points (for or against or neutral)  </a:t>
            </a:r>
          </a:p>
        </p:txBody>
      </p:sp>
    </p:spTree>
    <p:extLst>
      <p:ext uri="{BB962C8B-B14F-4D97-AF65-F5344CB8AC3E}">
        <p14:creationId xmlns:p14="http://schemas.microsoft.com/office/powerpoint/2010/main" val="307392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6797-EA01-62F8-E9A6-30C7072ECA8F}"/>
              </a:ext>
            </a:extLst>
          </p:cNvPr>
          <p:cNvSpPr>
            <a:spLocks noGrp="1"/>
          </p:cNvSpPr>
          <p:nvPr>
            <p:ph type="title"/>
          </p:nvPr>
        </p:nvSpPr>
        <p:spPr>
          <a:xfrm>
            <a:off x="838200" y="365126"/>
            <a:ext cx="10515600" cy="931830"/>
          </a:xfrm>
        </p:spPr>
        <p:txBody>
          <a:bodyPr>
            <a:normAutofit fontScale="90000"/>
          </a:bodyPr>
          <a:lstStyle/>
          <a:p>
            <a:r>
              <a:rPr lang="en-GB"/>
              <a:t>Social spending in OECD countries – avg. 20% of GDP.</a:t>
            </a:r>
            <a:endParaRPr lang="en-US" dirty="0"/>
          </a:p>
        </p:txBody>
      </p:sp>
      <p:pic>
        <p:nvPicPr>
          <p:cNvPr id="5" name="Picture 4">
            <a:extLst>
              <a:ext uri="{FF2B5EF4-FFF2-40B4-BE49-F238E27FC236}">
                <a16:creationId xmlns:a16="http://schemas.microsoft.com/office/drawing/2014/main" id="{5EB9DBE7-6700-7FC6-409B-414247A0E842}"/>
              </a:ext>
            </a:extLst>
          </p:cNvPr>
          <p:cNvPicPr>
            <a:picLocks noChangeAspect="1"/>
          </p:cNvPicPr>
          <p:nvPr/>
        </p:nvPicPr>
        <p:blipFill rotWithShape="1">
          <a:blip r:embed="rId2"/>
          <a:srcRect l="34286" t="33877" r="19873" b="13877"/>
          <a:stretch/>
        </p:blipFill>
        <p:spPr>
          <a:xfrm>
            <a:off x="2174033" y="1518693"/>
            <a:ext cx="7455473" cy="4779470"/>
          </a:xfrm>
          <a:prstGeom prst="rect">
            <a:avLst/>
          </a:prstGeom>
        </p:spPr>
      </p:pic>
    </p:spTree>
    <p:extLst>
      <p:ext uri="{BB962C8B-B14F-4D97-AF65-F5344CB8AC3E}">
        <p14:creationId xmlns:p14="http://schemas.microsoft.com/office/powerpoint/2010/main" val="212248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FAE29-A9F7-29EA-8FAB-A5899DAE4BFC}"/>
              </a:ext>
            </a:extLst>
          </p:cNvPr>
          <p:cNvSpPr>
            <a:spLocks noGrp="1"/>
          </p:cNvSpPr>
          <p:nvPr>
            <p:ph type="title"/>
          </p:nvPr>
        </p:nvSpPr>
        <p:spPr>
          <a:xfrm>
            <a:off x="838200" y="365126"/>
            <a:ext cx="10515600" cy="644968"/>
          </a:xfrm>
        </p:spPr>
        <p:txBody>
          <a:bodyPr/>
          <a:lstStyle/>
          <a:p>
            <a:r>
              <a:rPr lang="en-GB" sz="2600" b="1" dirty="0">
                <a:solidFill>
                  <a:srgbClr val="000066"/>
                </a:solidFill>
                <a:latin typeface="Helvetica" panose="020B0604020202020204" pitchFamily="34" charset="0"/>
              </a:rPr>
              <a:t>Different types of social protection </a:t>
            </a:r>
          </a:p>
        </p:txBody>
      </p:sp>
      <p:graphicFrame>
        <p:nvGraphicFramePr>
          <p:cNvPr id="4" name="Content Placeholder 9">
            <a:extLst>
              <a:ext uri="{FF2B5EF4-FFF2-40B4-BE49-F238E27FC236}">
                <a16:creationId xmlns:a16="http://schemas.microsoft.com/office/drawing/2014/main" id="{90E435D2-D424-33DB-3775-96C01D0629D7}"/>
              </a:ext>
            </a:extLst>
          </p:cNvPr>
          <p:cNvGraphicFramePr>
            <a:graphicFrameLocks noGrp="1"/>
          </p:cNvGraphicFramePr>
          <p:nvPr>
            <p:ph idx="1"/>
            <p:extLst>
              <p:ext uri="{D42A27DB-BD31-4B8C-83A1-F6EECF244321}">
                <p14:modId xmlns:p14="http://schemas.microsoft.com/office/powerpoint/2010/main" val="1859249125"/>
              </p:ext>
            </p:extLst>
          </p:nvPr>
        </p:nvGraphicFramePr>
        <p:xfrm>
          <a:off x="838200" y="1408922"/>
          <a:ext cx="10515600" cy="4768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34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graphicEl>
                                              <a:dgm id="{922CA75E-D697-4ACB-A657-D94A794F44B4}"/>
                                            </p:graphicEl>
                                          </p:spTgt>
                                        </p:tgtEl>
                                        <p:attrNameLst>
                                          <p:attrName>style.visibility</p:attrName>
                                        </p:attrNameLst>
                                      </p:cBhvr>
                                      <p:to>
                                        <p:strVal val="visible"/>
                                      </p:to>
                                    </p:set>
                                    <p:animEffect transition="in" filter="wipe(up)">
                                      <p:cBhvr>
                                        <p:cTn id="7" dur="500"/>
                                        <p:tgtEl>
                                          <p:spTgt spid="4">
                                            <p:graphicEl>
                                              <a:dgm id="{922CA75E-D697-4ACB-A657-D94A794F44B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graphicEl>
                                              <a:dgm id="{4DC34EDB-51EE-495E-87B9-A643E2991330}"/>
                                            </p:graphicEl>
                                          </p:spTgt>
                                        </p:tgtEl>
                                        <p:attrNameLst>
                                          <p:attrName>style.visibility</p:attrName>
                                        </p:attrNameLst>
                                      </p:cBhvr>
                                      <p:to>
                                        <p:strVal val="visible"/>
                                      </p:to>
                                    </p:set>
                                    <p:animEffect transition="in" filter="wipe(up)">
                                      <p:cBhvr>
                                        <p:cTn id="12" dur="500"/>
                                        <p:tgtEl>
                                          <p:spTgt spid="4">
                                            <p:graphicEl>
                                              <a:dgm id="{4DC34EDB-51EE-495E-87B9-A643E2991330}"/>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
                                            <p:graphicEl>
                                              <a:dgm id="{C6C4C118-F4E0-42D4-9287-8BD8A443E708}"/>
                                            </p:graphicEl>
                                          </p:spTgt>
                                        </p:tgtEl>
                                        <p:attrNameLst>
                                          <p:attrName>style.visibility</p:attrName>
                                        </p:attrNameLst>
                                      </p:cBhvr>
                                      <p:to>
                                        <p:strVal val="visible"/>
                                      </p:to>
                                    </p:set>
                                    <p:animEffect transition="in" filter="wipe(up)">
                                      <p:cBhvr>
                                        <p:cTn id="15" dur="500"/>
                                        <p:tgtEl>
                                          <p:spTgt spid="4">
                                            <p:graphicEl>
                                              <a:dgm id="{C6C4C118-F4E0-42D4-9287-8BD8A443E70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graphicEl>
                                              <a:dgm id="{55B01A24-5385-41C6-9958-5361A1E760F6}"/>
                                            </p:graphicEl>
                                          </p:spTgt>
                                        </p:tgtEl>
                                        <p:attrNameLst>
                                          <p:attrName>style.visibility</p:attrName>
                                        </p:attrNameLst>
                                      </p:cBhvr>
                                      <p:to>
                                        <p:strVal val="visible"/>
                                      </p:to>
                                    </p:set>
                                    <p:animEffect transition="in" filter="wipe(up)">
                                      <p:cBhvr>
                                        <p:cTn id="20" dur="500"/>
                                        <p:tgtEl>
                                          <p:spTgt spid="4">
                                            <p:graphicEl>
                                              <a:dgm id="{55B01A24-5385-41C6-9958-5361A1E760F6}"/>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913052A5-702E-44B5-A01E-8B2BA4A3AC10}"/>
                                            </p:graphicEl>
                                          </p:spTgt>
                                        </p:tgtEl>
                                        <p:attrNameLst>
                                          <p:attrName>style.visibility</p:attrName>
                                        </p:attrNameLst>
                                      </p:cBhvr>
                                      <p:to>
                                        <p:strVal val="visible"/>
                                      </p:to>
                                    </p:set>
                                    <p:animEffect transition="in" filter="wipe(up)">
                                      <p:cBhvr>
                                        <p:cTn id="23" dur="500"/>
                                        <p:tgtEl>
                                          <p:spTgt spid="4">
                                            <p:graphicEl>
                                              <a:dgm id="{913052A5-702E-44B5-A01E-8B2BA4A3AC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
                                            <p:graphicEl>
                                              <a:dgm id="{61D1A572-9CE0-4174-BFB7-5B0C5C5E2D60}"/>
                                            </p:graphicEl>
                                          </p:spTgt>
                                        </p:tgtEl>
                                        <p:attrNameLst>
                                          <p:attrName>style.visibility</p:attrName>
                                        </p:attrNameLst>
                                      </p:cBhvr>
                                      <p:to>
                                        <p:strVal val="visible"/>
                                      </p:to>
                                    </p:set>
                                    <p:animEffect transition="in" filter="wipe(up)">
                                      <p:cBhvr>
                                        <p:cTn id="28" dur="500"/>
                                        <p:tgtEl>
                                          <p:spTgt spid="4">
                                            <p:graphicEl>
                                              <a:dgm id="{61D1A572-9CE0-4174-BFB7-5B0C5C5E2D60}"/>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
                                            <p:graphicEl>
                                              <a:dgm id="{A45C62C2-3975-471F-8462-151B5544E5D2}"/>
                                            </p:graphicEl>
                                          </p:spTgt>
                                        </p:tgtEl>
                                        <p:attrNameLst>
                                          <p:attrName>style.visibility</p:attrName>
                                        </p:attrNameLst>
                                      </p:cBhvr>
                                      <p:to>
                                        <p:strVal val="visible"/>
                                      </p:to>
                                    </p:set>
                                    <p:animEffect transition="in" filter="wipe(up)">
                                      <p:cBhvr>
                                        <p:cTn id="31" dur="500"/>
                                        <p:tgtEl>
                                          <p:spTgt spid="4">
                                            <p:graphicEl>
                                              <a:dgm id="{A45C62C2-3975-471F-8462-151B5544E5D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4">
                                            <p:graphicEl>
                                              <a:dgm id="{50D1DA84-9894-484A-B631-20696813B302}"/>
                                            </p:graphicEl>
                                          </p:spTgt>
                                        </p:tgtEl>
                                        <p:attrNameLst>
                                          <p:attrName>style.visibility</p:attrName>
                                        </p:attrNameLst>
                                      </p:cBhvr>
                                      <p:to>
                                        <p:strVal val="visible"/>
                                      </p:to>
                                    </p:set>
                                    <p:animEffect transition="in" filter="wipe(up)">
                                      <p:cBhvr>
                                        <p:cTn id="36" dur="500"/>
                                        <p:tgtEl>
                                          <p:spTgt spid="4">
                                            <p:graphicEl>
                                              <a:dgm id="{50D1DA84-9894-484A-B631-20696813B302}"/>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4">
                                            <p:graphicEl>
                                              <a:dgm id="{D07B22A3-9583-4BB8-8157-0BF6E0AE886B}"/>
                                            </p:graphicEl>
                                          </p:spTgt>
                                        </p:tgtEl>
                                        <p:attrNameLst>
                                          <p:attrName>style.visibility</p:attrName>
                                        </p:attrNameLst>
                                      </p:cBhvr>
                                      <p:to>
                                        <p:strVal val="visible"/>
                                      </p:to>
                                    </p:set>
                                    <p:animEffect transition="in" filter="wipe(up)">
                                      <p:cBhvr>
                                        <p:cTn id="39" dur="500"/>
                                        <p:tgtEl>
                                          <p:spTgt spid="4">
                                            <p:graphicEl>
                                              <a:dgm id="{D07B22A3-9583-4BB8-8157-0BF6E0AE886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graphicEl>
                                              <a:dgm id="{9F76CC76-894C-4C8D-BC9A-4F6A9E9A87E6}"/>
                                            </p:graphicEl>
                                          </p:spTgt>
                                        </p:tgtEl>
                                        <p:attrNameLst>
                                          <p:attrName>style.visibility</p:attrName>
                                        </p:attrNameLst>
                                      </p:cBhvr>
                                      <p:to>
                                        <p:strVal val="visible"/>
                                      </p:to>
                                    </p:set>
                                    <p:animEffect transition="in" filter="wipe(up)">
                                      <p:cBhvr>
                                        <p:cTn id="44" dur="500"/>
                                        <p:tgtEl>
                                          <p:spTgt spid="4">
                                            <p:graphicEl>
                                              <a:dgm id="{9F76CC76-894C-4C8D-BC9A-4F6A9E9A87E6}"/>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
                                            <p:graphicEl>
                                              <a:dgm id="{C4170A09-8F82-454F-8E3C-CE76941861D2}"/>
                                            </p:graphicEl>
                                          </p:spTgt>
                                        </p:tgtEl>
                                        <p:attrNameLst>
                                          <p:attrName>style.visibility</p:attrName>
                                        </p:attrNameLst>
                                      </p:cBhvr>
                                      <p:to>
                                        <p:strVal val="visible"/>
                                      </p:to>
                                    </p:set>
                                    <p:animEffect transition="in" filter="wipe(up)">
                                      <p:cBhvr>
                                        <p:cTn id="47" dur="500"/>
                                        <p:tgtEl>
                                          <p:spTgt spid="4">
                                            <p:graphicEl>
                                              <a:dgm id="{C4170A09-8F82-454F-8E3C-CE76941861D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graphicEl>
                                              <a:dgm id="{B220EE9D-B808-4C1F-A010-C273BC4F8E8E}"/>
                                            </p:graphicEl>
                                          </p:spTgt>
                                        </p:tgtEl>
                                        <p:attrNameLst>
                                          <p:attrName>style.visibility</p:attrName>
                                        </p:attrNameLst>
                                      </p:cBhvr>
                                      <p:to>
                                        <p:strVal val="visible"/>
                                      </p:to>
                                    </p:set>
                                    <p:animEffect transition="in" filter="wipe(up)">
                                      <p:cBhvr>
                                        <p:cTn id="52" dur="500"/>
                                        <p:tgtEl>
                                          <p:spTgt spid="4">
                                            <p:graphicEl>
                                              <a:dgm id="{B220EE9D-B808-4C1F-A010-C273BC4F8E8E}"/>
                                            </p:graphicEl>
                                          </p:spTgt>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
                                            <p:graphicEl>
                                              <a:dgm id="{7E75F600-924E-4488-A286-D9AA724A44B3}"/>
                                            </p:graphicEl>
                                          </p:spTgt>
                                        </p:tgtEl>
                                        <p:attrNameLst>
                                          <p:attrName>style.visibility</p:attrName>
                                        </p:attrNameLst>
                                      </p:cBhvr>
                                      <p:to>
                                        <p:strVal val="visible"/>
                                      </p:to>
                                    </p:set>
                                    <p:animEffect transition="in" filter="wipe(up)">
                                      <p:cBhvr>
                                        <p:cTn id="55" dur="500"/>
                                        <p:tgtEl>
                                          <p:spTgt spid="4">
                                            <p:graphicEl>
                                              <a:dgm id="{7E75F600-924E-4488-A286-D9AA724A44B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4">
                                            <p:graphicEl>
                                              <a:dgm id="{3102196E-5321-41C0-90F6-80B5D943364F}"/>
                                            </p:graphicEl>
                                          </p:spTgt>
                                        </p:tgtEl>
                                        <p:attrNameLst>
                                          <p:attrName>style.visibility</p:attrName>
                                        </p:attrNameLst>
                                      </p:cBhvr>
                                      <p:to>
                                        <p:strVal val="visible"/>
                                      </p:to>
                                    </p:set>
                                    <p:animEffect transition="in" filter="wipe(up)">
                                      <p:cBhvr>
                                        <p:cTn id="60" dur="500"/>
                                        <p:tgtEl>
                                          <p:spTgt spid="4">
                                            <p:graphicEl>
                                              <a:dgm id="{3102196E-5321-41C0-90F6-80B5D943364F}"/>
                                            </p:graphic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
                                            <p:graphicEl>
                                              <a:dgm id="{01C9A91D-E5EC-459A-85AF-27D95A902B7D}"/>
                                            </p:graphicEl>
                                          </p:spTgt>
                                        </p:tgtEl>
                                        <p:attrNameLst>
                                          <p:attrName>style.visibility</p:attrName>
                                        </p:attrNameLst>
                                      </p:cBhvr>
                                      <p:to>
                                        <p:strVal val="visible"/>
                                      </p:to>
                                    </p:set>
                                    <p:animEffect transition="in" filter="wipe(up)">
                                      <p:cBhvr>
                                        <p:cTn id="63" dur="500"/>
                                        <p:tgtEl>
                                          <p:spTgt spid="4">
                                            <p:graphicEl>
                                              <a:dgm id="{01C9A91D-E5EC-459A-85AF-27D95A902B7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
                                            <p:graphicEl>
                                              <a:dgm id="{08415E98-6ED1-446F-A4A9-39DBD356E9C3}"/>
                                            </p:graphicEl>
                                          </p:spTgt>
                                        </p:tgtEl>
                                        <p:attrNameLst>
                                          <p:attrName>style.visibility</p:attrName>
                                        </p:attrNameLst>
                                      </p:cBhvr>
                                      <p:to>
                                        <p:strVal val="visible"/>
                                      </p:to>
                                    </p:set>
                                    <p:animEffect transition="in" filter="wipe(up)">
                                      <p:cBhvr>
                                        <p:cTn id="68" dur="500"/>
                                        <p:tgtEl>
                                          <p:spTgt spid="4">
                                            <p:graphicEl>
                                              <a:dgm id="{08415E98-6ED1-446F-A4A9-39DBD356E9C3}"/>
                                            </p:graphic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
                                            <p:graphicEl>
                                              <a:dgm id="{C27B07D6-2CD2-4B08-B2D9-A02FCC6E08E3}"/>
                                            </p:graphicEl>
                                          </p:spTgt>
                                        </p:tgtEl>
                                        <p:attrNameLst>
                                          <p:attrName>style.visibility</p:attrName>
                                        </p:attrNameLst>
                                      </p:cBhvr>
                                      <p:to>
                                        <p:strVal val="visible"/>
                                      </p:to>
                                    </p:set>
                                    <p:animEffect transition="in" filter="wipe(up)">
                                      <p:cBhvr>
                                        <p:cTn id="71" dur="500"/>
                                        <p:tgtEl>
                                          <p:spTgt spid="4">
                                            <p:graphicEl>
                                              <a:dgm id="{C27B07D6-2CD2-4B08-B2D9-A02FCC6E08E3}"/>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4">
                                            <p:graphicEl>
                                              <a:dgm id="{D7A7B418-4E91-4DDB-A36B-4038456F6CB1}"/>
                                            </p:graphicEl>
                                          </p:spTgt>
                                        </p:tgtEl>
                                        <p:attrNameLst>
                                          <p:attrName>style.visibility</p:attrName>
                                        </p:attrNameLst>
                                      </p:cBhvr>
                                      <p:to>
                                        <p:strVal val="visible"/>
                                      </p:to>
                                    </p:set>
                                    <p:animEffect transition="in" filter="wipe(up)">
                                      <p:cBhvr>
                                        <p:cTn id="76" dur="500"/>
                                        <p:tgtEl>
                                          <p:spTgt spid="4">
                                            <p:graphicEl>
                                              <a:dgm id="{D7A7B418-4E91-4DDB-A36B-4038456F6CB1}"/>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4">
                                            <p:graphicEl>
                                              <a:dgm id="{F9878594-FFB2-4FB7-A001-0E7700D98A2E}"/>
                                            </p:graphicEl>
                                          </p:spTgt>
                                        </p:tgtEl>
                                        <p:attrNameLst>
                                          <p:attrName>style.visibility</p:attrName>
                                        </p:attrNameLst>
                                      </p:cBhvr>
                                      <p:to>
                                        <p:strVal val="visible"/>
                                      </p:to>
                                    </p:set>
                                    <p:animEffect transition="in" filter="wipe(up)">
                                      <p:cBhvr>
                                        <p:cTn id="79" dur="500"/>
                                        <p:tgtEl>
                                          <p:spTgt spid="4">
                                            <p:graphicEl>
                                              <a:dgm id="{F9878594-FFB2-4FB7-A001-0E7700D98A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2ABB9-18E5-D211-3811-591AD6CEF028}"/>
              </a:ext>
            </a:extLst>
          </p:cNvPr>
          <p:cNvPicPr>
            <a:picLocks noChangeAspect="1"/>
          </p:cNvPicPr>
          <p:nvPr/>
        </p:nvPicPr>
        <p:blipFill>
          <a:blip r:embed="rId2"/>
          <a:stretch>
            <a:fillRect/>
          </a:stretch>
        </p:blipFill>
        <p:spPr>
          <a:xfrm>
            <a:off x="848832" y="1367161"/>
            <a:ext cx="10494335" cy="4953740"/>
          </a:xfrm>
          <a:prstGeom prst="rect">
            <a:avLst/>
          </a:prstGeom>
        </p:spPr>
      </p:pic>
      <p:sp>
        <p:nvSpPr>
          <p:cNvPr id="7" name="TextBox 6">
            <a:extLst>
              <a:ext uri="{FF2B5EF4-FFF2-40B4-BE49-F238E27FC236}">
                <a16:creationId xmlns:a16="http://schemas.microsoft.com/office/drawing/2014/main" id="{12446B83-70A1-D300-FC9A-E1BBE35F6D25}"/>
              </a:ext>
            </a:extLst>
          </p:cNvPr>
          <p:cNvSpPr txBox="1"/>
          <p:nvPr/>
        </p:nvSpPr>
        <p:spPr>
          <a:xfrm>
            <a:off x="1020725" y="467832"/>
            <a:ext cx="10947228" cy="492443"/>
          </a:xfrm>
          <a:prstGeom prst="rect">
            <a:avLst/>
          </a:prstGeom>
          <a:noFill/>
        </p:spPr>
        <p:txBody>
          <a:bodyPr wrap="none" rtlCol="0">
            <a:spAutoFit/>
          </a:bodyPr>
          <a:lstStyle/>
          <a:p>
            <a:r>
              <a:rPr lang="en-GB" sz="2600" b="1" dirty="0">
                <a:solidFill>
                  <a:srgbClr val="000066"/>
                </a:solidFill>
                <a:latin typeface="Helvetica" panose="020B0604020202020204" pitchFamily="34" charset="0"/>
                <a:ea typeface="+mj-ea"/>
                <a:cs typeface="+mj-cs"/>
              </a:rPr>
              <a:t>ILO Social Security Standards to realise the rights to social security</a:t>
            </a:r>
          </a:p>
        </p:txBody>
      </p:sp>
    </p:spTree>
    <p:extLst>
      <p:ext uri="{BB962C8B-B14F-4D97-AF65-F5344CB8AC3E}">
        <p14:creationId xmlns:p14="http://schemas.microsoft.com/office/powerpoint/2010/main" val="6693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B608-8376-4559-978E-AD5F682D7B4F}"/>
              </a:ext>
            </a:extLst>
          </p:cNvPr>
          <p:cNvSpPr>
            <a:spLocks noGrp="1"/>
          </p:cNvSpPr>
          <p:nvPr>
            <p:ph type="title"/>
          </p:nvPr>
        </p:nvSpPr>
        <p:spPr>
          <a:xfrm>
            <a:off x="379307" y="164395"/>
            <a:ext cx="11349942" cy="1004283"/>
          </a:xfrm>
        </p:spPr>
        <p:txBody>
          <a:bodyPr>
            <a:normAutofit fontScale="90000"/>
          </a:bodyPr>
          <a:lstStyle/>
          <a:p>
            <a:r>
              <a:rPr lang="en-GB" sz="3600" b="1" dirty="0">
                <a:solidFill>
                  <a:schemeClr val="accent1"/>
                </a:solidFill>
              </a:rPr>
              <a:t>The National Social Security Strategy, adopted in 2015, called for establishing a National Social Insurance Scheme (NSIS)</a:t>
            </a:r>
          </a:p>
        </p:txBody>
      </p:sp>
      <p:graphicFrame>
        <p:nvGraphicFramePr>
          <p:cNvPr id="9" name="Content Placeholder 8">
            <a:extLst>
              <a:ext uri="{FF2B5EF4-FFF2-40B4-BE49-F238E27FC236}">
                <a16:creationId xmlns:a16="http://schemas.microsoft.com/office/drawing/2014/main" id="{5AB33DA2-1768-4AE4-B104-07EA29BE772B}"/>
              </a:ext>
            </a:extLst>
          </p:cNvPr>
          <p:cNvGraphicFramePr>
            <a:graphicFrameLocks noGrp="1"/>
          </p:cNvGraphicFramePr>
          <p:nvPr>
            <p:ph idx="1"/>
          </p:nvPr>
        </p:nvGraphicFramePr>
        <p:xfrm>
          <a:off x="261578" y="1398523"/>
          <a:ext cx="4699721" cy="483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7">
            <a:extLst>
              <a:ext uri="{FF2B5EF4-FFF2-40B4-BE49-F238E27FC236}">
                <a16:creationId xmlns:a16="http://schemas.microsoft.com/office/drawing/2014/main" id="{FE11DF48-A3D4-459A-BF05-56378B64A6FA}"/>
              </a:ext>
            </a:extLst>
          </p:cNvPr>
          <p:cNvGrpSpPr/>
          <p:nvPr/>
        </p:nvGrpSpPr>
        <p:grpSpPr>
          <a:xfrm>
            <a:off x="6096000" y="1168678"/>
            <a:ext cx="5505034" cy="4352063"/>
            <a:chOff x="5843606" y="1796619"/>
            <a:chExt cx="6348394" cy="3902844"/>
          </a:xfrm>
        </p:grpSpPr>
        <p:pic>
          <p:nvPicPr>
            <p:cNvPr id="5" name="Picture 4">
              <a:extLst>
                <a:ext uri="{FF2B5EF4-FFF2-40B4-BE49-F238E27FC236}">
                  <a16:creationId xmlns:a16="http://schemas.microsoft.com/office/drawing/2014/main" id="{64191ED9-214B-42A7-A2CA-E5B1CBE8CA57}"/>
                </a:ext>
              </a:extLst>
            </p:cNvPr>
            <p:cNvPicPr>
              <a:picLocks noChangeAspect="1"/>
            </p:cNvPicPr>
            <p:nvPr/>
          </p:nvPicPr>
          <p:blipFill rotWithShape="1">
            <a:blip r:embed="rId7"/>
            <a:srcRect l="2625" t="24046" b="14061"/>
            <a:stretch/>
          </p:blipFill>
          <p:spPr>
            <a:xfrm>
              <a:off x="5843606" y="2290438"/>
              <a:ext cx="6348394" cy="3409025"/>
            </a:xfrm>
            <a:prstGeom prst="rect">
              <a:avLst/>
            </a:prstGeom>
          </p:spPr>
        </p:pic>
        <p:pic>
          <p:nvPicPr>
            <p:cNvPr id="7" name="Picture 6">
              <a:extLst>
                <a:ext uri="{FF2B5EF4-FFF2-40B4-BE49-F238E27FC236}">
                  <a16:creationId xmlns:a16="http://schemas.microsoft.com/office/drawing/2014/main" id="{D3FF74F4-AD30-4C5D-9C48-4554F16B8261}"/>
                </a:ext>
              </a:extLst>
            </p:cNvPr>
            <p:cNvPicPr>
              <a:picLocks noChangeAspect="1"/>
            </p:cNvPicPr>
            <p:nvPr/>
          </p:nvPicPr>
          <p:blipFill>
            <a:blip r:embed="rId8"/>
            <a:stretch>
              <a:fillRect/>
            </a:stretch>
          </p:blipFill>
          <p:spPr>
            <a:xfrm>
              <a:off x="5843606" y="1796619"/>
              <a:ext cx="6005080" cy="493819"/>
            </a:xfrm>
            <a:prstGeom prst="rect">
              <a:avLst/>
            </a:prstGeom>
          </p:spPr>
        </p:pic>
      </p:grpSp>
    </p:spTree>
    <p:extLst>
      <p:ext uri="{BB962C8B-B14F-4D97-AF65-F5344CB8AC3E}">
        <p14:creationId xmlns:p14="http://schemas.microsoft.com/office/powerpoint/2010/main" val="269924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750A-C86E-9294-3824-EA705DAD82DE}"/>
              </a:ext>
            </a:extLst>
          </p:cNvPr>
          <p:cNvSpPr>
            <a:spLocks noGrp="1"/>
          </p:cNvSpPr>
          <p:nvPr>
            <p:ph type="title"/>
          </p:nvPr>
        </p:nvSpPr>
        <p:spPr>
          <a:xfrm>
            <a:off x="547909" y="220307"/>
            <a:ext cx="6373886" cy="736623"/>
          </a:xfrm>
        </p:spPr>
        <p:txBody>
          <a:bodyPr>
            <a:normAutofit/>
          </a:bodyPr>
          <a:lstStyle/>
          <a:p>
            <a:r>
              <a:rPr lang="en-GB" sz="2600" b="1" dirty="0">
                <a:solidFill>
                  <a:srgbClr val="000066"/>
                </a:solidFill>
                <a:latin typeface="Helvetica" panose="020B0604020202020204" pitchFamily="34" charset="0"/>
              </a:rPr>
              <a:t>NSIS and It’s components</a:t>
            </a:r>
          </a:p>
        </p:txBody>
      </p:sp>
      <p:pic>
        <p:nvPicPr>
          <p:cNvPr id="5" name="Picture 4">
            <a:extLst>
              <a:ext uri="{FF2B5EF4-FFF2-40B4-BE49-F238E27FC236}">
                <a16:creationId xmlns:a16="http://schemas.microsoft.com/office/drawing/2014/main" id="{13FD5E15-46D5-5B1B-337C-66C204D44977}"/>
              </a:ext>
            </a:extLst>
          </p:cNvPr>
          <p:cNvPicPr>
            <a:picLocks noChangeAspect="1"/>
          </p:cNvPicPr>
          <p:nvPr/>
        </p:nvPicPr>
        <p:blipFill rotWithShape="1">
          <a:blip r:embed="rId2"/>
          <a:srcRect l="32454" t="-5607" r="20050" b="5607"/>
          <a:stretch/>
        </p:blipFill>
        <p:spPr>
          <a:xfrm>
            <a:off x="6744143" y="1195826"/>
            <a:ext cx="4767030" cy="4466347"/>
          </a:xfrm>
          <a:prstGeom prst="rect">
            <a:avLst/>
          </a:prstGeom>
          <a:effectLst/>
        </p:spPr>
      </p:pic>
      <p:graphicFrame>
        <p:nvGraphicFramePr>
          <p:cNvPr id="4" name="Content Placeholder 6">
            <a:extLst>
              <a:ext uri="{FF2B5EF4-FFF2-40B4-BE49-F238E27FC236}">
                <a16:creationId xmlns:a16="http://schemas.microsoft.com/office/drawing/2014/main" id="{7FCD3B5F-1BD3-1DB9-5FDA-CAC03E77274D}"/>
              </a:ext>
            </a:extLst>
          </p:cNvPr>
          <p:cNvGraphicFramePr>
            <a:graphicFrameLocks noGrp="1"/>
          </p:cNvGraphicFramePr>
          <p:nvPr>
            <p:ph idx="1"/>
            <p:extLst>
              <p:ext uri="{D42A27DB-BD31-4B8C-83A1-F6EECF244321}">
                <p14:modId xmlns:p14="http://schemas.microsoft.com/office/powerpoint/2010/main" val="2803479356"/>
              </p:ext>
            </p:extLst>
          </p:nvPr>
        </p:nvGraphicFramePr>
        <p:xfrm>
          <a:off x="680827" y="1194203"/>
          <a:ext cx="5036392" cy="4835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800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C300-EAB4-8390-D830-F1B525649D44}"/>
              </a:ext>
            </a:extLst>
          </p:cNvPr>
          <p:cNvSpPr>
            <a:spLocks noGrp="1"/>
          </p:cNvSpPr>
          <p:nvPr>
            <p:ph type="title"/>
          </p:nvPr>
        </p:nvSpPr>
        <p:spPr>
          <a:xfrm>
            <a:off x="838200" y="271820"/>
            <a:ext cx="10515600" cy="950490"/>
          </a:xfrm>
        </p:spPr>
        <p:txBody>
          <a:bodyPr>
            <a:noAutofit/>
          </a:bodyPr>
          <a:lstStyle/>
          <a:p>
            <a:r>
              <a:rPr lang="en-US" sz="2600" b="1">
                <a:solidFill>
                  <a:srgbClr val="000066"/>
                </a:solidFill>
                <a:latin typeface="Helvetica" panose="020B0604020202020204" pitchFamily="34" charset="0"/>
                <a:cs typeface="Helvetica" panose="020B0604020202020204" pitchFamily="34" charset="0"/>
              </a:rPr>
              <a:t>Social protection is concerned with preventing, managing, and overcoming situations that adversely affect people’s well-being.</a:t>
            </a:r>
            <a:endParaRPr lang="en-US" sz="2600" b="1" dirty="0">
              <a:solidFill>
                <a:srgbClr val="000066"/>
              </a:solidFill>
              <a:latin typeface="Helvetica" panose="020B0604020202020204" pitchFamily="34" charset="0"/>
              <a:cs typeface="Helvetica" panose="020B0604020202020204" pitchFamily="34" charset="0"/>
            </a:endParaRPr>
          </a:p>
        </p:txBody>
      </p:sp>
      <p:graphicFrame>
        <p:nvGraphicFramePr>
          <p:cNvPr id="5" name="Content Placeholder 4">
            <a:extLst>
              <a:ext uri="{FF2B5EF4-FFF2-40B4-BE49-F238E27FC236}">
                <a16:creationId xmlns:a16="http://schemas.microsoft.com/office/drawing/2014/main" id="{8C6BC4F9-38DA-C352-F7C6-09B8F60F5002}"/>
              </a:ext>
            </a:extLst>
          </p:cNvPr>
          <p:cNvGraphicFramePr>
            <a:graphicFrameLocks noGrp="1"/>
          </p:cNvGraphicFramePr>
          <p:nvPr>
            <p:ph idx="1"/>
            <p:extLst>
              <p:ext uri="{D42A27DB-BD31-4B8C-83A1-F6EECF244321}">
                <p14:modId xmlns:p14="http://schemas.microsoft.com/office/powerpoint/2010/main" val="1894063448"/>
              </p:ext>
            </p:extLst>
          </p:nvPr>
        </p:nvGraphicFramePr>
        <p:xfrm>
          <a:off x="838201" y="1446246"/>
          <a:ext cx="5142721" cy="476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3013FCE-4DA1-5932-9EBB-171D76FC7CCE}"/>
              </a:ext>
            </a:extLst>
          </p:cNvPr>
          <p:cNvPicPr>
            <a:picLocks noChangeAspect="1"/>
          </p:cNvPicPr>
          <p:nvPr/>
        </p:nvPicPr>
        <p:blipFill rotWithShape="1">
          <a:blip r:embed="rId7"/>
          <a:srcRect l="17328" r="15029"/>
          <a:stretch/>
        </p:blipFill>
        <p:spPr>
          <a:xfrm>
            <a:off x="6354146" y="1446246"/>
            <a:ext cx="5579706" cy="4591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8616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4D19-BBF8-1249-A439-3ABE66B5C62E}"/>
              </a:ext>
            </a:extLst>
          </p:cNvPr>
          <p:cNvSpPr>
            <a:spLocks noGrp="1"/>
          </p:cNvSpPr>
          <p:nvPr>
            <p:ph type="title"/>
          </p:nvPr>
        </p:nvSpPr>
        <p:spPr>
          <a:xfrm>
            <a:off x="627952" y="1116698"/>
            <a:ext cx="3624452" cy="4624603"/>
          </a:xfrm>
        </p:spPr>
        <p:txBody>
          <a:bodyPr>
            <a:normAutofit/>
          </a:bodyPr>
          <a:lstStyle/>
          <a:p>
            <a:r>
              <a:rPr lang="en-GB" sz="1800" b="1" dirty="0"/>
              <a:t>A form of social security designed to protect income-earners and their families against a reduction or loss of income as well as guard them from falling into vulnerabilities and poverty in the events of exposure to risks i.e., health risks, accidents, unemployment, old age etc.</a:t>
            </a:r>
            <a:br>
              <a:rPr lang="en-GB" sz="1800" dirty="0"/>
            </a:br>
            <a:br>
              <a:rPr lang="en-GB" sz="1800" dirty="0"/>
            </a:br>
            <a:br>
              <a:rPr lang="en-GB" sz="1800" dirty="0"/>
            </a:br>
            <a:r>
              <a:rPr lang="en-GB" sz="1800" b="1" dirty="0"/>
              <a:t>Principle</a:t>
            </a:r>
            <a:r>
              <a:rPr lang="en-GB" sz="1800" dirty="0"/>
              <a:t>: solidarity and risk-pooling </a:t>
            </a:r>
            <a:br>
              <a:rPr lang="en-GB" sz="1800" dirty="0"/>
            </a:br>
            <a:br>
              <a:rPr lang="en-GB" sz="1800" dirty="0"/>
            </a:br>
            <a:endParaRPr lang="en-BD" sz="1800" dirty="0"/>
          </a:p>
        </p:txBody>
      </p:sp>
      <p:graphicFrame>
        <p:nvGraphicFramePr>
          <p:cNvPr id="20" name="Content Placeholder 3">
            <a:extLst>
              <a:ext uri="{FF2B5EF4-FFF2-40B4-BE49-F238E27FC236}">
                <a16:creationId xmlns:a16="http://schemas.microsoft.com/office/drawing/2014/main" id="{159F96D9-D575-724F-B89A-AF5CE052E1D1}"/>
              </a:ext>
            </a:extLst>
          </p:cNvPr>
          <p:cNvGraphicFramePr>
            <a:graphicFrameLocks noGrp="1"/>
          </p:cNvGraphicFramePr>
          <p:nvPr>
            <p:ph idx="1"/>
            <p:extLst>
              <p:ext uri="{D42A27DB-BD31-4B8C-83A1-F6EECF244321}">
                <p14:modId xmlns:p14="http://schemas.microsoft.com/office/powerpoint/2010/main" val="4211075978"/>
              </p:ext>
            </p:extLst>
          </p:nvPr>
        </p:nvGraphicFramePr>
        <p:xfrm>
          <a:off x="4774214" y="1970672"/>
          <a:ext cx="6921863" cy="446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2A443189-DC4E-6D28-CB6E-A79E6F011C7D}"/>
              </a:ext>
            </a:extLst>
          </p:cNvPr>
          <p:cNvSpPr txBox="1"/>
          <p:nvPr/>
        </p:nvSpPr>
        <p:spPr>
          <a:xfrm>
            <a:off x="1098468" y="81431"/>
            <a:ext cx="10801795" cy="454420"/>
          </a:xfrm>
          <a:prstGeom prst="rect">
            <a:avLst/>
          </a:prstGeom>
          <a:noFill/>
        </p:spPr>
        <p:txBody>
          <a:bodyPr wrap="square" rtlCol="0">
            <a:spAutoFit/>
          </a:bodyPr>
          <a:lstStyle/>
          <a:p>
            <a:pPr>
              <a:lnSpc>
                <a:spcPct val="90000"/>
              </a:lnSpc>
              <a:spcBef>
                <a:spcPct val="0"/>
              </a:spcBef>
            </a:pPr>
            <a:r>
              <a:rPr lang="en-GB" sz="2600" b="1" dirty="0">
                <a:solidFill>
                  <a:srgbClr val="000066"/>
                </a:solidFill>
                <a:latin typeface="Helvetica" panose="020B0604020202020204" pitchFamily="34" charset="0"/>
                <a:ea typeface="+mj-ea"/>
                <a:cs typeface="+mj-cs"/>
              </a:rPr>
              <a:t>Social Insurance: International Standards and global best practices </a:t>
            </a:r>
          </a:p>
        </p:txBody>
      </p:sp>
      <p:sp>
        <p:nvSpPr>
          <p:cNvPr id="4" name="TextBox 3">
            <a:extLst>
              <a:ext uri="{FF2B5EF4-FFF2-40B4-BE49-F238E27FC236}">
                <a16:creationId xmlns:a16="http://schemas.microsoft.com/office/drawing/2014/main" id="{4F32C334-8734-6C04-8DB5-9C91A29F1A10}"/>
              </a:ext>
            </a:extLst>
          </p:cNvPr>
          <p:cNvSpPr txBox="1"/>
          <p:nvPr/>
        </p:nvSpPr>
        <p:spPr>
          <a:xfrm>
            <a:off x="5201544" y="644262"/>
            <a:ext cx="6568698" cy="1200329"/>
          </a:xfrm>
          <a:prstGeom prst="rect">
            <a:avLst/>
          </a:prstGeom>
          <a:noFill/>
        </p:spPr>
        <p:txBody>
          <a:bodyPr wrap="square" rtlCol="0">
            <a:spAutoFit/>
          </a:bodyPr>
          <a:lstStyle/>
          <a:p>
            <a:r>
              <a:rPr lang="en-GB" dirty="0"/>
              <a:t>Two fundamental ILO Convention and Recommendation on social insurance:</a:t>
            </a:r>
          </a:p>
          <a:p>
            <a:pPr marL="285750" indent="-285750">
              <a:buFont typeface="Arial" panose="020B0604020202020204" pitchFamily="34" charset="0"/>
              <a:buChar char="•"/>
            </a:pPr>
            <a:r>
              <a:rPr lang="en-GB" b="1" dirty="0">
                <a:solidFill>
                  <a:schemeClr val="accent2"/>
                </a:solidFill>
              </a:rPr>
              <a:t>C 102: Social Security (Minimum Standards) Convention, 1952</a:t>
            </a:r>
          </a:p>
          <a:p>
            <a:pPr marL="285750" indent="-285750">
              <a:buFont typeface="Arial" panose="020B0604020202020204" pitchFamily="34" charset="0"/>
              <a:buChar char="•"/>
            </a:pPr>
            <a:r>
              <a:rPr lang="en-GB" b="1" dirty="0">
                <a:solidFill>
                  <a:schemeClr val="accent2"/>
                </a:solidFill>
              </a:rPr>
              <a:t>R 202: Social Protection Floors Recommendation, 2012</a:t>
            </a:r>
          </a:p>
        </p:txBody>
      </p:sp>
    </p:spTree>
    <p:extLst>
      <p:ext uri="{BB962C8B-B14F-4D97-AF65-F5344CB8AC3E}">
        <p14:creationId xmlns:p14="http://schemas.microsoft.com/office/powerpoint/2010/main" val="3580435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83F966-A42A-B860-368C-D95D4017DC12}"/>
              </a:ext>
            </a:extLst>
          </p:cNvPr>
          <p:cNvSpPr>
            <a:spLocks noGrp="1"/>
          </p:cNvSpPr>
          <p:nvPr>
            <p:ph type="title"/>
          </p:nvPr>
        </p:nvSpPr>
        <p:spPr>
          <a:xfrm>
            <a:off x="3180920" y="545336"/>
            <a:ext cx="7644627" cy="1071564"/>
          </a:xfrm>
        </p:spPr>
        <p:txBody>
          <a:bodyPr vert="horz" lIns="91440" tIns="45720" rIns="91440" bIns="45720" rtlCol="0" anchor="b">
            <a:normAutofit/>
          </a:bodyPr>
          <a:lstStyle/>
          <a:p>
            <a:pPr algn="r"/>
            <a:r>
              <a:rPr lang="en-US" sz="6000" b="1" kern="1200" dirty="0">
                <a:solidFill>
                  <a:schemeClr val="tx1"/>
                </a:solidFill>
                <a:latin typeface="+mj-lt"/>
                <a:ea typeface="+mj-ea"/>
                <a:cs typeface="+mj-cs"/>
              </a:rPr>
              <a:t>Group Exercise </a:t>
            </a:r>
          </a:p>
        </p:txBody>
      </p:sp>
      <p:sp>
        <p:nvSpPr>
          <p:cNvPr id="3" name="Content Placeholder 2">
            <a:extLst>
              <a:ext uri="{FF2B5EF4-FFF2-40B4-BE49-F238E27FC236}">
                <a16:creationId xmlns:a16="http://schemas.microsoft.com/office/drawing/2014/main" id="{80136B07-C7AB-7606-2307-A07EEDBD6A19}"/>
              </a:ext>
            </a:extLst>
          </p:cNvPr>
          <p:cNvSpPr>
            <a:spLocks noGrp="1"/>
          </p:cNvSpPr>
          <p:nvPr>
            <p:ph idx="1"/>
          </p:nvPr>
        </p:nvSpPr>
        <p:spPr>
          <a:xfrm>
            <a:off x="4012504" y="1958204"/>
            <a:ext cx="8179496" cy="597548"/>
          </a:xfrm>
        </p:spPr>
        <p:txBody>
          <a:bodyPr vert="horz" lIns="91440" tIns="45720" rIns="91440" bIns="45720" rtlCol="0">
            <a:normAutofit fontScale="92500"/>
          </a:bodyPr>
          <a:lstStyle/>
          <a:p>
            <a:pPr marL="0" indent="0" algn="r">
              <a:buNone/>
            </a:pPr>
            <a:r>
              <a:rPr lang="en-US" sz="2400" b="1" kern="1200" dirty="0">
                <a:effectLst/>
                <a:latin typeface="+mn-lt"/>
                <a:ea typeface="+mn-ea"/>
                <a:cs typeface="+mn-cs"/>
              </a:rPr>
              <a:t>Designing an Unemployment Insurance Scheme for the RMG Sector</a:t>
            </a:r>
            <a:r>
              <a:rPr lang="en-US" sz="2400" kern="1200" dirty="0">
                <a:effectLst/>
                <a:latin typeface="+mn-lt"/>
                <a:ea typeface="+mn-ea"/>
                <a:cs typeface="+mn-cs"/>
              </a:rPr>
              <a:t> </a:t>
            </a:r>
            <a:endParaRPr lang="en-US" sz="2400" kern="1200" dirty="0">
              <a:latin typeface="+mn-lt"/>
              <a:ea typeface="+mn-ea"/>
              <a:cs typeface="+mn-cs"/>
            </a:endParaRPr>
          </a:p>
        </p:txBody>
      </p:sp>
      <p:sp>
        <p:nvSpPr>
          <p:cNvPr id="4" name="TextBox 3">
            <a:extLst>
              <a:ext uri="{FF2B5EF4-FFF2-40B4-BE49-F238E27FC236}">
                <a16:creationId xmlns:a16="http://schemas.microsoft.com/office/drawing/2014/main" id="{D4FF99A5-A569-16B9-4EBE-AE96C06AD48B}"/>
              </a:ext>
            </a:extLst>
          </p:cNvPr>
          <p:cNvSpPr txBox="1"/>
          <p:nvPr/>
        </p:nvSpPr>
        <p:spPr>
          <a:xfrm>
            <a:off x="4293732" y="2935409"/>
            <a:ext cx="7359378" cy="3416320"/>
          </a:xfrm>
          <a:prstGeom prst="rect">
            <a:avLst/>
          </a:prstGeom>
          <a:noFill/>
        </p:spPr>
        <p:txBody>
          <a:bodyPr wrap="square" rtlCol="0">
            <a:spAutoFit/>
          </a:bodyPr>
          <a:lstStyle/>
          <a:p>
            <a:r>
              <a:rPr lang="en-GB"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Required Assumptions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Coverage</a:t>
            </a:r>
            <a:r>
              <a:rPr lang="en-GB" sz="1800" dirty="0">
                <a:effectLst/>
                <a:latin typeface="Calibri" panose="020F0502020204030204" pitchFamily="34" charset="0"/>
                <a:ea typeface="Calibri" panose="020F0502020204030204" pitchFamily="34" charset="0"/>
                <a:cs typeface="Times New Roman" panose="02020603050405020304" pitchFamily="18" charset="0"/>
              </a:rPr>
              <a:t>: only RMG sector workers</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Total number of RMG sector workers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40 lacs</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Estimated average monthly wage</a:t>
            </a:r>
            <a:r>
              <a:rPr lang="en-GB" sz="1800" dirty="0">
                <a:effectLst/>
                <a:latin typeface="Calibri" panose="020F0502020204030204" pitchFamily="34" charset="0"/>
                <a:ea typeface="Calibri" panose="020F0502020204030204" pitchFamily="34" charset="0"/>
                <a:cs typeface="Times New Roman" panose="02020603050405020304" pitchFamily="18" charset="0"/>
              </a:rPr>
              <a:t> – BDT 13,000</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Unemployment rate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 5%</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Contribution mechanism</a:t>
            </a:r>
            <a:r>
              <a:rPr lang="en-GB" sz="1800" dirty="0">
                <a:effectLst/>
                <a:latin typeface="Calibri" panose="020F0502020204030204" pitchFamily="34" charset="0"/>
                <a:ea typeface="Calibri" panose="020F0502020204030204" pitchFamily="34" charset="0"/>
                <a:cs typeface="Times New Roman" panose="02020603050405020304" pitchFamily="18" charset="0"/>
              </a:rPr>
              <a:t> – joint contributory scheme by employers and workers sharing the cost equally</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Benefit rate</a:t>
            </a:r>
            <a:r>
              <a:rPr lang="en-GB" sz="1800" dirty="0">
                <a:effectLst/>
                <a:latin typeface="Calibri" panose="020F0502020204030204" pitchFamily="34" charset="0"/>
                <a:ea typeface="Calibri" panose="020F0502020204030204" pitchFamily="34" charset="0"/>
                <a:cs typeface="Times New Roman" panose="02020603050405020304" pitchFamily="18" charset="0"/>
              </a:rPr>
              <a:t> – 50 per cent of the average monthly wage </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Maximum benefit duration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 3 months </a:t>
            </a:r>
          </a:p>
          <a:p>
            <a:pPr marL="342900" lvl="0" indent="-342900">
              <a:buFont typeface="Symbol" pitchFamily="2"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Administrative and operational expenses</a:t>
            </a:r>
            <a:r>
              <a:rPr lang="en-GB" sz="1800" dirty="0">
                <a:effectLst/>
                <a:latin typeface="Calibri" panose="020F0502020204030204" pitchFamily="34" charset="0"/>
                <a:ea typeface="Calibri" panose="020F0502020204030204" pitchFamily="34" charset="0"/>
                <a:cs typeface="Times New Roman" panose="02020603050405020304" pitchFamily="18" charset="0"/>
              </a:rPr>
              <a:t> – entirely borne by government </a:t>
            </a:r>
            <a:endParaRPr lang="en-GB" dirty="0"/>
          </a:p>
        </p:txBody>
      </p:sp>
    </p:spTree>
    <p:extLst>
      <p:ext uri="{BB962C8B-B14F-4D97-AF65-F5344CB8AC3E}">
        <p14:creationId xmlns:p14="http://schemas.microsoft.com/office/powerpoint/2010/main" val="1986867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07799-2EB3-CCFB-C19A-ED20737E97A7}"/>
              </a:ext>
            </a:extLst>
          </p:cNvPr>
          <p:cNvSpPr>
            <a:spLocks noGrp="1"/>
          </p:cNvSpPr>
          <p:nvPr>
            <p:ph type="title"/>
          </p:nvPr>
        </p:nvSpPr>
        <p:spPr>
          <a:xfrm>
            <a:off x="1123406" y="81658"/>
            <a:ext cx="10230394" cy="599379"/>
          </a:xfrm>
        </p:spPr>
        <p:txBody>
          <a:bodyPr>
            <a:noAutofit/>
          </a:bodyPr>
          <a:lstStyle/>
          <a:p>
            <a:pPr algn="ctr"/>
            <a:r>
              <a:rPr lang="en-GB" sz="2600" b="1" dirty="0">
                <a:solidFill>
                  <a:srgbClr val="000066"/>
                </a:solidFill>
                <a:latin typeface="Helvetica" panose="020B0604020202020204" pitchFamily="34" charset="0"/>
              </a:rPr>
              <a:t>Major programmatic reforms introduced by NSSS 2015</a:t>
            </a:r>
          </a:p>
        </p:txBody>
      </p:sp>
      <p:sp>
        <p:nvSpPr>
          <p:cNvPr id="3" name="Content Placeholder 2">
            <a:extLst>
              <a:ext uri="{FF2B5EF4-FFF2-40B4-BE49-F238E27FC236}">
                <a16:creationId xmlns:a16="http://schemas.microsoft.com/office/drawing/2014/main" id="{CAF92CFC-6F1C-4E22-7016-D519AC8E865C}"/>
              </a:ext>
            </a:extLst>
          </p:cNvPr>
          <p:cNvSpPr>
            <a:spLocks noGrp="1"/>
          </p:cNvSpPr>
          <p:nvPr>
            <p:ph idx="1"/>
          </p:nvPr>
        </p:nvSpPr>
        <p:spPr>
          <a:xfrm>
            <a:off x="1123406" y="797718"/>
            <a:ext cx="10776320" cy="5653186"/>
          </a:xfrm>
        </p:spPr>
        <p:txBody>
          <a:bodyPr>
            <a:normAutofit fontScale="92500" lnSpcReduction="10000"/>
          </a:bodyPr>
          <a:lstStyle/>
          <a:p>
            <a:pPr marL="0" indent="0">
              <a:buNone/>
            </a:pPr>
            <a:r>
              <a:rPr lang="en-GB" sz="1400" b="1" dirty="0"/>
              <a:t>1. Strengthening social security for Children (age 1&lt;18)</a:t>
            </a:r>
          </a:p>
          <a:p>
            <a:pPr lvl="1"/>
            <a:r>
              <a:rPr lang="en-GB" sz="1200" dirty="0"/>
              <a:t>Child benefit </a:t>
            </a:r>
          </a:p>
          <a:p>
            <a:pPr lvl="1"/>
            <a:r>
              <a:rPr lang="en-GB" sz="1200" dirty="0"/>
              <a:t>Primary and secondary school stipends </a:t>
            </a:r>
          </a:p>
          <a:p>
            <a:pPr lvl="1"/>
            <a:r>
              <a:rPr lang="en-GB" sz="1200" dirty="0"/>
              <a:t>Continuing orphans and school meals programme </a:t>
            </a:r>
          </a:p>
          <a:p>
            <a:pPr lvl="1"/>
            <a:r>
              <a:rPr lang="en-GB" sz="1200" dirty="0"/>
              <a:t>Ensuring child maintenance payment for abandoned children </a:t>
            </a:r>
          </a:p>
          <a:p>
            <a:pPr lvl="1"/>
            <a:r>
              <a:rPr lang="en-GB" sz="1200" dirty="0"/>
              <a:t>Strengthen immunisation, child healthcare, nutrition and water and sanitation programmes</a:t>
            </a:r>
          </a:p>
          <a:p>
            <a:pPr marL="0" indent="0">
              <a:buNone/>
            </a:pPr>
            <a:r>
              <a:rPr lang="en-GB" sz="1400" b="1" dirty="0"/>
              <a:t>2. (a) Strengthening programmes for working age (age 19-59)</a:t>
            </a:r>
          </a:p>
          <a:p>
            <a:pPr lvl="1"/>
            <a:r>
              <a:rPr lang="en-GB" sz="1200" dirty="0"/>
              <a:t>Strengthen education and training </a:t>
            </a:r>
          </a:p>
          <a:p>
            <a:pPr lvl="1"/>
            <a:r>
              <a:rPr lang="en-GB" sz="1200" dirty="0"/>
              <a:t>Strengthen workfare programmes </a:t>
            </a:r>
          </a:p>
          <a:p>
            <a:pPr lvl="1"/>
            <a:r>
              <a:rPr lang="en-GB" sz="1200" dirty="0"/>
              <a:t>Introducing unemployment, accident, sickness and maternity insurance under NSIS </a:t>
            </a:r>
          </a:p>
          <a:p>
            <a:pPr marL="0" indent="0">
              <a:buNone/>
            </a:pPr>
            <a:r>
              <a:rPr lang="en-GB" sz="1400" b="1" dirty="0"/>
              <a:t>2. (b) Strengthening programmes for vulnerable women (age 19-59)</a:t>
            </a:r>
          </a:p>
          <a:p>
            <a:pPr lvl="1"/>
            <a:r>
              <a:rPr lang="en-GB" sz="1200" dirty="0"/>
              <a:t>Consolidate into one Vulnerable Women Benefit programme on a cash basis </a:t>
            </a:r>
          </a:p>
          <a:p>
            <a:pPr lvl="1"/>
            <a:r>
              <a:rPr lang="en-GB" sz="1200" dirty="0"/>
              <a:t>Provision of childcare across all formal &amp; informal employment</a:t>
            </a:r>
          </a:p>
          <a:p>
            <a:pPr lvl="1"/>
            <a:r>
              <a:rPr lang="en-GB" sz="1200" dirty="0"/>
              <a:t>Maternal healthcare </a:t>
            </a:r>
          </a:p>
          <a:p>
            <a:pPr lvl="1"/>
            <a:r>
              <a:rPr lang="en-GB" sz="1200" dirty="0"/>
              <a:t>Training programmes </a:t>
            </a:r>
          </a:p>
          <a:p>
            <a:pPr marL="0" indent="0">
              <a:buNone/>
            </a:pPr>
            <a:r>
              <a:rPr lang="en-GB" sz="1400" b="1" dirty="0"/>
              <a:t>3. Comprehensive pension system for elderly</a:t>
            </a:r>
          </a:p>
          <a:p>
            <a:pPr lvl="1"/>
            <a:r>
              <a:rPr lang="en-GB" sz="1200" dirty="0"/>
              <a:t>Old age allowance (age 60+)</a:t>
            </a:r>
          </a:p>
          <a:p>
            <a:pPr lvl="1"/>
            <a:r>
              <a:rPr lang="en-GB" sz="1200" dirty="0"/>
              <a:t>Government service pension </a:t>
            </a:r>
          </a:p>
          <a:p>
            <a:pPr lvl="1"/>
            <a:r>
              <a:rPr lang="en-GB" sz="1200" dirty="0"/>
              <a:t>Private voluntary pensions</a:t>
            </a:r>
          </a:p>
          <a:p>
            <a:pPr marL="0" indent="0">
              <a:buNone/>
            </a:pPr>
            <a:r>
              <a:rPr lang="en-GB" sz="1400" b="1" dirty="0"/>
              <a:t>4. Strengthening the system of social security for people with disabilities</a:t>
            </a:r>
          </a:p>
          <a:p>
            <a:pPr lvl="1"/>
            <a:r>
              <a:rPr lang="en-GB" sz="1200" dirty="0"/>
              <a:t>A disability benefit for working age population with disabilities </a:t>
            </a:r>
          </a:p>
          <a:p>
            <a:pPr lvl="1"/>
            <a:r>
              <a:rPr lang="en-GB" sz="1200" dirty="0"/>
              <a:t>A disability benefit for children with disabilities </a:t>
            </a:r>
            <a:endParaRPr lang="en-GB" sz="1200" b="1" dirty="0"/>
          </a:p>
          <a:p>
            <a:pPr marL="0" indent="0">
              <a:buNone/>
            </a:pPr>
            <a:r>
              <a:rPr lang="en-GB" sz="1400" b="1" dirty="0"/>
              <a:t>5. Strengthening the social security system for the urban poor</a:t>
            </a:r>
          </a:p>
          <a:p>
            <a:pPr marL="0" indent="0">
              <a:buNone/>
            </a:pPr>
            <a:r>
              <a:rPr lang="en-GB" sz="1400" b="1" dirty="0"/>
              <a:t>6. Consolidate and reform food security type programmes </a:t>
            </a:r>
          </a:p>
          <a:p>
            <a:pPr marL="0" indent="0">
              <a:buNone/>
            </a:pPr>
            <a:r>
              <a:rPr lang="en-GB" sz="1400" b="1" dirty="0"/>
              <a:t>7. Consolidate small, special and covariate risk mitigation programmes</a:t>
            </a:r>
          </a:p>
        </p:txBody>
      </p:sp>
    </p:spTree>
    <p:extLst>
      <p:ext uri="{BB962C8B-B14F-4D97-AF65-F5344CB8AC3E}">
        <p14:creationId xmlns:p14="http://schemas.microsoft.com/office/powerpoint/2010/main" val="1677028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4771-80F3-48EF-B890-047E91D18A42}"/>
              </a:ext>
            </a:extLst>
          </p:cNvPr>
          <p:cNvSpPr>
            <a:spLocks noGrp="1"/>
          </p:cNvSpPr>
          <p:nvPr>
            <p:ph type="ctrTitle"/>
          </p:nvPr>
        </p:nvSpPr>
        <p:spPr>
          <a:xfrm>
            <a:off x="642996" y="4571216"/>
            <a:ext cx="10906008" cy="1115415"/>
          </a:xfrm>
        </p:spPr>
        <p:txBody>
          <a:bodyPr>
            <a:normAutofit/>
          </a:bodyPr>
          <a:lstStyle/>
          <a:p>
            <a:r>
              <a:rPr lang="en-US" sz="2600" b="1" dirty="0">
                <a:solidFill>
                  <a:srgbClr val="000066"/>
                </a:solidFill>
                <a:latin typeface="Helvetica" panose="020B0604020202020204" pitchFamily="34" charset="0"/>
              </a:rPr>
              <a:t>Stocktaking the Progress Made on Programmatic Reforms</a:t>
            </a:r>
          </a:p>
        </p:txBody>
      </p:sp>
      <p:pic>
        <p:nvPicPr>
          <p:cNvPr id="4" name="Picture 3">
            <a:extLst>
              <a:ext uri="{FF2B5EF4-FFF2-40B4-BE49-F238E27FC236}">
                <a16:creationId xmlns:a16="http://schemas.microsoft.com/office/drawing/2014/main" id="{B25C5819-3E0E-433B-9475-A6EC1540A6CF}"/>
              </a:ext>
            </a:extLst>
          </p:cNvPr>
          <p:cNvPicPr>
            <a:picLocks noChangeAspect="1"/>
          </p:cNvPicPr>
          <p:nvPr/>
        </p:nvPicPr>
        <p:blipFill>
          <a:blip r:embed="rId2"/>
          <a:stretch>
            <a:fillRect/>
          </a:stretch>
        </p:blipFill>
        <p:spPr>
          <a:xfrm>
            <a:off x="481946" y="859749"/>
            <a:ext cx="3529109" cy="3008564"/>
          </a:xfrm>
          <a:prstGeom prst="rect">
            <a:avLst/>
          </a:prstGeom>
        </p:spPr>
      </p:pic>
      <p:pic>
        <p:nvPicPr>
          <p:cNvPr id="6" name="Picture 5">
            <a:extLst>
              <a:ext uri="{FF2B5EF4-FFF2-40B4-BE49-F238E27FC236}">
                <a16:creationId xmlns:a16="http://schemas.microsoft.com/office/drawing/2014/main" id="{80D60BCB-0DF4-4E86-A883-47CBA9CCD8A9}"/>
              </a:ext>
            </a:extLst>
          </p:cNvPr>
          <p:cNvPicPr>
            <a:picLocks noChangeAspect="1"/>
          </p:cNvPicPr>
          <p:nvPr/>
        </p:nvPicPr>
        <p:blipFill>
          <a:blip r:embed="rId3"/>
          <a:stretch>
            <a:fillRect/>
          </a:stretch>
        </p:blipFill>
        <p:spPr>
          <a:xfrm>
            <a:off x="4617244" y="476573"/>
            <a:ext cx="2957512" cy="3774916"/>
          </a:xfrm>
          <a:prstGeom prst="rect">
            <a:avLst/>
          </a:prstGeom>
        </p:spPr>
      </p:pic>
      <p:pic>
        <p:nvPicPr>
          <p:cNvPr id="5" name="Picture 4">
            <a:extLst>
              <a:ext uri="{FF2B5EF4-FFF2-40B4-BE49-F238E27FC236}">
                <a16:creationId xmlns:a16="http://schemas.microsoft.com/office/drawing/2014/main" id="{4C93674D-6D79-40D9-8BC1-ADA8E1DA2E97}"/>
              </a:ext>
            </a:extLst>
          </p:cNvPr>
          <p:cNvPicPr>
            <a:picLocks noChangeAspect="1"/>
          </p:cNvPicPr>
          <p:nvPr/>
        </p:nvPicPr>
        <p:blipFill>
          <a:blip r:embed="rId4"/>
          <a:stretch>
            <a:fillRect/>
          </a:stretch>
        </p:blipFill>
        <p:spPr>
          <a:xfrm>
            <a:off x="8153400" y="1142354"/>
            <a:ext cx="3553968" cy="2443353"/>
          </a:xfrm>
          <a:prstGeom prst="rect">
            <a:avLst/>
          </a:prstGeom>
        </p:spPr>
      </p:pic>
    </p:spTree>
    <p:extLst>
      <p:ext uri="{BB962C8B-B14F-4D97-AF65-F5344CB8AC3E}">
        <p14:creationId xmlns:p14="http://schemas.microsoft.com/office/powerpoint/2010/main" val="201335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0B47-94BD-4B2A-B5A9-AAD2C2A9CDC6}"/>
              </a:ext>
            </a:extLst>
          </p:cNvPr>
          <p:cNvSpPr>
            <a:spLocks noGrp="1"/>
          </p:cNvSpPr>
          <p:nvPr>
            <p:ph type="title"/>
          </p:nvPr>
        </p:nvSpPr>
        <p:spPr>
          <a:xfrm>
            <a:off x="847039" y="144717"/>
            <a:ext cx="10515600" cy="575074"/>
          </a:xfrm>
        </p:spPr>
        <p:txBody>
          <a:bodyPr>
            <a:normAutofit/>
          </a:bodyPr>
          <a:lstStyle/>
          <a:p>
            <a:pPr algn="ctr"/>
            <a:r>
              <a:rPr lang="en-US" sz="2600" b="1" dirty="0">
                <a:solidFill>
                  <a:srgbClr val="000066"/>
                </a:solidFill>
                <a:latin typeface="Helvetica" panose="020B0604020202020204" pitchFamily="34" charset="0"/>
              </a:rPr>
              <a:t>A Summary of Performance: Programmatic Reforms</a:t>
            </a:r>
          </a:p>
        </p:txBody>
      </p:sp>
      <p:sp>
        <p:nvSpPr>
          <p:cNvPr id="3" name="Content Placeholder 2">
            <a:extLst>
              <a:ext uri="{FF2B5EF4-FFF2-40B4-BE49-F238E27FC236}">
                <a16:creationId xmlns:a16="http://schemas.microsoft.com/office/drawing/2014/main" id="{A8CF9148-6A22-4599-AE05-F173FD507988}"/>
              </a:ext>
            </a:extLst>
          </p:cNvPr>
          <p:cNvSpPr>
            <a:spLocks noGrp="1"/>
          </p:cNvSpPr>
          <p:nvPr>
            <p:ph idx="1"/>
          </p:nvPr>
        </p:nvSpPr>
        <p:spPr>
          <a:xfrm>
            <a:off x="301658" y="1074656"/>
            <a:ext cx="11406433" cy="5684363"/>
          </a:xfrm>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grpSp>
        <p:nvGrpSpPr>
          <p:cNvPr id="5" name="Group 4">
            <a:extLst>
              <a:ext uri="{FF2B5EF4-FFF2-40B4-BE49-F238E27FC236}">
                <a16:creationId xmlns:a16="http://schemas.microsoft.com/office/drawing/2014/main" id="{4DC4341D-A711-4082-87E2-8832EC9F01E2}"/>
              </a:ext>
            </a:extLst>
          </p:cNvPr>
          <p:cNvGrpSpPr/>
          <p:nvPr/>
        </p:nvGrpSpPr>
        <p:grpSpPr>
          <a:xfrm>
            <a:off x="311574" y="937011"/>
            <a:ext cx="2880000" cy="1836000"/>
            <a:chOff x="311574" y="955605"/>
            <a:chExt cx="2880000" cy="2089498"/>
          </a:xfrm>
        </p:grpSpPr>
        <p:grpSp>
          <p:nvGrpSpPr>
            <p:cNvPr id="204" name="Group 203">
              <a:extLst>
                <a:ext uri="{FF2B5EF4-FFF2-40B4-BE49-F238E27FC236}">
                  <a16:creationId xmlns:a16="http://schemas.microsoft.com/office/drawing/2014/main" id="{A2B72F30-9EA3-42F3-A2ED-03061DB00D2B}"/>
                </a:ext>
              </a:extLst>
            </p:cNvPr>
            <p:cNvGrpSpPr/>
            <p:nvPr/>
          </p:nvGrpSpPr>
          <p:grpSpPr>
            <a:xfrm rot="5924572">
              <a:off x="1263871" y="2192211"/>
              <a:ext cx="939600" cy="57600"/>
              <a:chOff x="1483037" y="1759247"/>
              <a:chExt cx="1736874" cy="126082"/>
            </a:xfrm>
          </p:grpSpPr>
          <p:sp>
            <p:nvSpPr>
              <p:cNvPr id="224" name="Circle: Hollow 223">
                <a:extLst>
                  <a:ext uri="{FF2B5EF4-FFF2-40B4-BE49-F238E27FC236}">
                    <a16:creationId xmlns:a16="http://schemas.microsoft.com/office/drawing/2014/main" id="{74D72951-085E-49D9-B0E6-3047CA2A7D2E}"/>
                  </a:ext>
                </a:extLst>
              </p:cNvPr>
              <p:cNvSpPr/>
              <p:nvPr/>
            </p:nvSpPr>
            <p:spPr>
              <a:xfrm rot="900000">
                <a:off x="2293370" y="1759247"/>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225" name="Isosceles Triangle 224">
                <a:extLst>
                  <a:ext uri="{FF2B5EF4-FFF2-40B4-BE49-F238E27FC236}">
                    <a16:creationId xmlns:a16="http://schemas.microsoft.com/office/drawing/2014/main" id="{81188F50-D0C0-410F-9B8A-04C3E49A6608}"/>
                  </a:ext>
                </a:extLst>
              </p:cNvPr>
              <p:cNvSpPr/>
              <p:nvPr/>
            </p:nvSpPr>
            <p:spPr>
              <a:xfrm rot="5400000">
                <a:off x="2787578" y="1427152"/>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26" name="Isosceles Triangle 225">
                <a:extLst>
                  <a:ext uri="{FF2B5EF4-FFF2-40B4-BE49-F238E27FC236}">
                    <a16:creationId xmlns:a16="http://schemas.microsoft.com/office/drawing/2014/main" id="{8577BCEF-0084-4F0A-BB39-287D1AF3D3C6}"/>
                  </a:ext>
                </a:extLst>
              </p:cNvPr>
              <p:cNvSpPr/>
              <p:nvPr/>
            </p:nvSpPr>
            <p:spPr>
              <a:xfrm rot="16200000">
                <a:off x="1840976" y="1427153"/>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37" name="Rectangle 36">
              <a:hlinkClick r:id="rId2" action="ppaction://hlinkfile"/>
              <a:extLst>
                <a:ext uri="{FF2B5EF4-FFF2-40B4-BE49-F238E27FC236}">
                  <a16:creationId xmlns:a16="http://schemas.microsoft.com/office/drawing/2014/main" id="{13A0DD0A-C8E8-4C4F-880C-72013FBD5DB0}"/>
                </a:ext>
              </a:extLst>
            </p:cNvPr>
            <p:cNvSpPr/>
            <p:nvPr/>
          </p:nvSpPr>
          <p:spPr>
            <a:xfrm>
              <a:off x="716574" y="2429503"/>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Programmes for Children</a:t>
              </a:r>
              <a:endParaRPr lang="en-US" sz="1400" b="1" dirty="0">
                <a:solidFill>
                  <a:schemeClr val="bg1"/>
                </a:solidFill>
              </a:endParaRPr>
            </a:p>
          </p:txBody>
        </p:sp>
        <p:grpSp>
          <p:nvGrpSpPr>
            <p:cNvPr id="240" name="Group 239">
              <a:extLst>
                <a:ext uri="{FF2B5EF4-FFF2-40B4-BE49-F238E27FC236}">
                  <a16:creationId xmlns:a16="http://schemas.microsoft.com/office/drawing/2014/main" id="{BBF5B436-E74A-4270-AE1B-BCE8BCEB67A9}"/>
                </a:ext>
              </a:extLst>
            </p:cNvPr>
            <p:cNvGrpSpPr/>
            <p:nvPr/>
          </p:nvGrpSpPr>
          <p:grpSpPr>
            <a:xfrm>
              <a:off x="311574" y="955605"/>
              <a:ext cx="2880000" cy="1522648"/>
              <a:chOff x="212952" y="180243"/>
              <a:chExt cx="4290946" cy="2008340"/>
            </a:xfrm>
          </p:grpSpPr>
          <p:grpSp>
            <p:nvGrpSpPr>
              <p:cNvPr id="241" name="Group 240">
                <a:extLst>
                  <a:ext uri="{FF2B5EF4-FFF2-40B4-BE49-F238E27FC236}">
                    <a16:creationId xmlns:a16="http://schemas.microsoft.com/office/drawing/2014/main" id="{B2411B5E-76F7-448E-A3D2-C3A540121354}"/>
                  </a:ext>
                </a:extLst>
              </p:cNvPr>
              <p:cNvGrpSpPr/>
              <p:nvPr/>
            </p:nvGrpSpPr>
            <p:grpSpPr>
              <a:xfrm>
                <a:off x="651120" y="180243"/>
                <a:ext cx="3381374" cy="2008340"/>
                <a:chOff x="651120" y="180243"/>
                <a:chExt cx="2531582" cy="1425036"/>
              </a:xfrm>
            </p:grpSpPr>
            <p:grpSp>
              <p:nvGrpSpPr>
                <p:cNvPr id="245" name="Group 244">
                  <a:extLst>
                    <a:ext uri="{FF2B5EF4-FFF2-40B4-BE49-F238E27FC236}">
                      <a16:creationId xmlns:a16="http://schemas.microsoft.com/office/drawing/2014/main" id="{9DC14E06-73D8-4191-9CB0-4A23E069298B}"/>
                    </a:ext>
                  </a:extLst>
                </p:cNvPr>
                <p:cNvGrpSpPr/>
                <p:nvPr/>
              </p:nvGrpSpPr>
              <p:grpSpPr>
                <a:xfrm>
                  <a:off x="651120" y="180243"/>
                  <a:ext cx="2531582" cy="1234834"/>
                  <a:chOff x="651120" y="180243"/>
                  <a:chExt cx="2507631" cy="1242060"/>
                </a:xfrm>
              </p:grpSpPr>
              <p:sp>
                <p:nvSpPr>
                  <p:cNvPr id="247" name="Freeform 6">
                    <a:extLst>
                      <a:ext uri="{FF2B5EF4-FFF2-40B4-BE49-F238E27FC236}">
                        <a16:creationId xmlns:a16="http://schemas.microsoft.com/office/drawing/2014/main" id="{EFBC126B-9E29-44DF-8C7C-5C9C0DD4CAD8}"/>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248" name="Freeform 7">
                    <a:extLst>
                      <a:ext uri="{FF2B5EF4-FFF2-40B4-BE49-F238E27FC236}">
                        <a16:creationId xmlns:a16="http://schemas.microsoft.com/office/drawing/2014/main" id="{38DB1412-3BAB-4A5D-A670-222B0CE37812}"/>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249" name="Freeform 8">
                    <a:extLst>
                      <a:ext uri="{FF2B5EF4-FFF2-40B4-BE49-F238E27FC236}">
                        <a16:creationId xmlns:a16="http://schemas.microsoft.com/office/drawing/2014/main" id="{A7698E32-8F41-4419-AA41-20D1DD878285}"/>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250" name="Freeform 9">
                    <a:extLst>
                      <a:ext uri="{FF2B5EF4-FFF2-40B4-BE49-F238E27FC236}">
                        <a16:creationId xmlns:a16="http://schemas.microsoft.com/office/drawing/2014/main" id="{8D5A81AB-92AC-4A31-81FD-64975F077E83}"/>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251" name="Freeform 10">
                    <a:extLst>
                      <a:ext uri="{FF2B5EF4-FFF2-40B4-BE49-F238E27FC236}">
                        <a16:creationId xmlns:a16="http://schemas.microsoft.com/office/drawing/2014/main" id="{078501FB-33AE-4DEA-A48D-540AD4824181}"/>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252" name="Freeform 21">
                    <a:extLst>
                      <a:ext uri="{FF2B5EF4-FFF2-40B4-BE49-F238E27FC236}">
                        <a16:creationId xmlns:a16="http://schemas.microsoft.com/office/drawing/2014/main" id="{6B834896-F6FB-44C1-BAF4-547CC02FF305}"/>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253" name="Freeform 22">
                    <a:extLst>
                      <a:ext uri="{FF2B5EF4-FFF2-40B4-BE49-F238E27FC236}">
                        <a16:creationId xmlns:a16="http://schemas.microsoft.com/office/drawing/2014/main" id="{D9A89DC1-763E-415F-A3B7-26EF3DB28E41}"/>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254" name="Freeform 23">
                    <a:extLst>
                      <a:ext uri="{FF2B5EF4-FFF2-40B4-BE49-F238E27FC236}">
                        <a16:creationId xmlns:a16="http://schemas.microsoft.com/office/drawing/2014/main" id="{D78C6211-5CF3-41BC-8ADA-BE120C673B72}"/>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55" name="Freeform 24">
                    <a:extLst>
                      <a:ext uri="{FF2B5EF4-FFF2-40B4-BE49-F238E27FC236}">
                        <a16:creationId xmlns:a16="http://schemas.microsoft.com/office/drawing/2014/main" id="{8BD0D545-2F88-4678-948D-B60D5160675C}"/>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256" name="Freeform 25">
                    <a:extLst>
                      <a:ext uri="{FF2B5EF4-FFF2-40B4-BE49-F238E27FC236}">
                        <a16:creationId xmlns:a16="http://schemas.microsoft.com/office/drawing/2014/main" id="{05926C3F-66A7-4862-AD55-67CCE58C4585}"/>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246" name="Isosceles Triangle 245">
                  <a:extLst>
                    <a:ext uri="{FF2B5EF4-FFF2-40B4-BE49-F238E27FC236}">
                      <a16:creationId xmlns:a16="http://schemas.microsoft.com/office/drawing/2014/main" id="{58528940-AD2D-4956-AE9E-72D70C2288EA}"/>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242" name="Group 241">
                <a:extLst>
                  <a:ext uri="{FF2B5EF4-FFF2-40B4-BE49-F238E27FC236}">
                    <a16:creationId xmlns:a16="http://schemas.microsoft.com/office/drawing/2014/main" id="{D4AA3540-DE40-4193-A22E-D6B61E710CA0}"/>
                  </a:ext>
                </a:extLst>
              </p:cNvPr>
              <p:cNvGrpSpPr/>
              <p:nvPr/>
            </p:nvGrpSpPr>
            <p:grpSpPr>
              <a:xfrm>
                <a:off x="212952" y="1302040"/>
                <a:ext cx="4290946" cy="647048"/>
                <a:chOff x="212952" y="1302040"/>
                <a:chExt cx="4290946" cy="647048"/>
              </a:xfrm>
            </p:grpSpPr>
            <p:sp>
              <p:nvSpPr>
                <p:cNvPr id="243" name="TextBox 159">
                  <a:extLst>
                    <a:ext uri="{FF2B5EF4-FFF2-40B4-BE49-F238E27FC236}">
                      <a16:creationId xmlns:a16="http://schemas.microsoft.com/office/drawing/2014/main" id="{3D5B86E6-3A74-4673-8F20-6F6583C7F6FB}"/>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244" name="TextBox 162">
                  <a:extLst>
                    <a:ext uri="{FF2B5EF4-FFF2-40B4-BE49-F238E27FC236}">
                      <a16:creationId xmlns:a16="http://schemas.microsoft.com/office/drawing/2014/main" id="{8E9BA3FE-4A54-49DA-B608-A94AB34DD5FC}"/>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6" name="Group 5">
            <a:extLst>
              <a:ext uri="{FF2B5EF4-FFF2-40B4-BE49-F238E27FC236}">
                <a16:creationId xmlns:a16="http://schemas.microsoft.com/office/drawing/2014/main" id="{4EE2A81E-82FC-4488-9B26-B80E47AD06A9}"/>
              </a:ext>
            </a:extLst>
          </p:cNvPr>
          <p:cNvGrpSpPr/>
          <p:nvPr/>
        </p:nvGrpSpPr>
        <p:grpSpPr>
          <a:xfrm>
            <a:off x="3266713" y="937011"/>
            <a:ext cx="2880000" cy="1836000"/>
            <a:chOff x="3686706" y="955605"/>
            <a:chExt cx="2880000" cy="2107493"/>
          </a:xfrm>
        </p:grpSpPr>
        <p:grpSp>
          <p:nvGrpSpPr>
            <p:cNvPr id="181" name="Group 180">
              <a:extLst>
                <a:ext uri="{FF2B5EF4-FFF2-40B4-BE49-F238E27FC236}">
                  <a16:creationId xmlns:a16="http://schemas.microsoft.com/office/drawing/2014/main" id="{4347E715-374E-4AA2-9623-9C7D6D51E6E3}"/>
                </a:ext>
              </a:extLst>
            </p:cNvPr>
            <p:cNvGrpSpPr/>
            <p:nvPr/>
          </p:nvGrpSpPr>
          <p:grpSpPr>
            <a:xfrm rot="5384000">
              <a:off x="4678431" y="2192704"/>
              <a:ext cx="939600" cy="56615"/>
              <a:chOff x="4759946" y="1825179"/>
              <a:chExt cx="1736874" cy="126082"/>
            </a:xfrm>
          </p:grpSpPr>
          <p:sp>
            <p:nvSpPr>
              <p:cNvPr id="201" name="Circle: Hollow 200">
                <a:extLst>
                  <a:ext uri="{FF2B5EF4-FFF2-40B4-BE49-F238E27FC236}">
                    <a16:creationId xmlns:a16="http://schemas.microsoft.com/office/drawing/2014/main" id="{AF8A7735-1107-4973-A66C-CF72A4845141}"/>
                  </a:ext>
                </a:extLst>
              </p:cNvPr>
              <p:cNvSpPr/>
              <p:nvPr/>
            </p:nvSpPr>
            <p:spPr>
              <a:xfrm rot="900000">
                <a:off x="5570279" y="1825179"/>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202" name="Isosceles Triangle 201">
                <a:extLst>
                  <a:ext uri="{FF2B5EF4-FFF2-40B4-BE49-F238E27FC236}">
                    <a16:creationId xmlns:a16="http://schemas.microsoft.com/office/drawing/2014/main" id="{9C5EA582-BB6C-4E4A-B927-56A711FE2E61}"/>
                  </a:ext>
                </a:extLst>
              </p:cNvPr>
              <p:cNvSpPr/>
              <p:nvPr/>
            </p:nvSpPr>
            <p:spPr>
              <a:xfrm rot="5400000">
                <a:off x="6064487" y="1493084"/>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3" name="Isosceles Triangle 202">
                <a:extLst>
                  <a:ext uri="{FF2B5EF4-FFF2-40B4-BE49-F238E27FC236}">
                    <a16:creationId xmlns:a16="http://schemas.microsoft.com/office/drawing/2014/main" id="{B9C7BA11-D246-410C-8BDB-E277C797EF30}"/>
                  </a:ext>
                </a:extLst>
              </p:cNvPr>
              <p:cNvSpPr/>
              <p:nvPr/>
            </p:nvSpPr>
            <p:spPr>
              <a:xfrm rot="16200000">
                <a:off x="5117885" y="1493085"/>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39" name="Rectangle 38">
              <a:hlinkClick r:id="rId3"/>
              <a:extLst>
                <a:ext uri="{FF2B5EF4-FFF2-40B4-BE49-F238E27FC236}">
                  <a16:creationId xmlns:a16="http://schemas.microsoft.com/office/drawing/2014/main" id="{DD090C26-1524-4837-9DBC-1E2851EBFF44}"/>
                </a:ext>
              </a:extLst>
            </p:cNvPr>
            <p:cNvSpPr/>
            <p:nvPr/>
          </p:nvSpPr>
          <p:spPr>
            <a:xfrm>
              <a:off x="4091706" y="2447498"/>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8000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Education</a:t>
              </a:r>
              <a:r>
                <a:rPr lang="en-US" sz="1400" b="1" baseline="0" dirty="0"/>
                <a:t> &amp; Training</a:t>
              </a:r>
              <a:endParaRPr lang="en-US" sz="1400" b="1" dirty="0"/>
            </a:p>
          </p:txBody>
        </p:sp>
        <p:grpSp>
          <p:nvGrpSpPr>
            <p:cNvPr id="257" name="Group 256">
              <a:extLst>
                <a:ext uri="{FF2B5EF4-FFF2-40B4-BE49-F238E27FC236}">
                  <a16:creationId xmlns:a16="http://schemas.microsoft.com/office/drawing/2014/main" id="{75026C5D-F5AF-468F-89D8-CB6BF12D4380}"/>
                </a:ext>
              </a:extLst>
            </p:cNvPr>
            <p:cNvGrpSpPr/>
            <p:nvPr/>
          </p:nvGrpSpPr>
          <p:grpSpPr>
            <a:xfrm>
              <a:off x="3686706" y="955605"/>
              <a:ext cx="2880000" cy="1522648"/>
              <a:chOff x="212952" y="180243"/>
              <a:chExt cx="4290946" cy="2008340"/>
            </a:xfrm>
          </p:grpSpPr>
          <p:grpSp>
            <p:nvGrpSpPr>
              <p:cNvPr id="258" name="Group 257">
                <a:extLst>
                  <a:ext uri="{FF2B5EF4-FFF2-40B4-BE49-F238E27FC236}">
                    <a16:creationId xmlns:a16="http://schemas.microsoft.com/office/drawing/2014/main" id="{D1389C7F-395E-40AA-A460-26984B05BBCE}"/>
                  </a:ext>
                </a:extLst>
              </p:cNvPr>
              <p:cNvGrpSpPr/>
              <p:nvPr/>
            </p:nvGrpSpPr>
            <p:grpSpPr>
              <a:xfrm>
                <a:off x="651120" y="180243"/>
                <a:ext cx="3381374" cy="2008340"/>
                <a:chOff x="651120" y="180243"/>
                <a:chExt cx="2531582" cy="1425036"/>
              </a:xfrm>
            </p:grpSpPr>
            <p:grpSp>
              <p:nvGrpSpPr>
                <p:cNvPr id="262" name="Group 261">
                  <a:extLst>
                    <a:ext uri="{FF2B5EF4-FFF2-40B4-BE49-F238E27FC236}">
                      <a16:creationId xmlns:a16="http://schemas.microsoft.com/office/drawing/2014/main" id="{5376946B-51A4-4FC9-B5C9-515D395AF75E}"/>
                    </a:ext>
                  </a:extLst>
                </p:cNvPr>
                <p:cNvGrpSpPr/>
                <p:nvPr/>
              </p:nvGrpSpPr>
              <p:grpSpPr>
                <a:xfrm>
                  <a:off x="651120" y="180243"/>
                  <a:ext cx="2531582" cy="1234834"/>
                  <a:chOff x="651120" y="180243"/>
                  <a:chExt cx="2507631" cy="1242060"/>
                </a:xfrm>
              </p:grpSpPr>
              <p:sp>
                <p:nvSpPr>
                  <p:cNvPr id="264" name="Freeform 6">
                    <a:extLst>
                      <a:ext uri="{FF2B5EF4-FFF2-40B4-BE49-F238E27FC236}">
                        <a16:creationId xmlns:a16="http://schemas.microsoft.com/office/drawing/2014/main" id="{BA59EA13-0F8D-456B-A25A-5B15C3AA203D}"/>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265" name="Freeform 7">
                    <a:extLst>
                      <a:ext uri="{FF2B5EF4-FFF2-40B4-BE49-F238E27FC236}">
                        <a16:creationId xmlns:a16="http://schemas.microsoft.com/office/drawing/2014/main" id="{BCCC1E07-250A-486C-B669-2A74FB95C83F}"/>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266" name="Freeform 8">
                    <a:extLst>
                      <a:ext uri="{FF2B5EF4-FFF2-40B4-BE49-F238E27FC236}">
                        <a16:creationId xmlns:a16="http://schemas.microsoft.com/office/drawing/2014/main" id="{79CECA43-E8DD-4A0B-904C-39D05FC2C34F}"/>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267" name="Freeform 9">
                    <a:extLst>
                      <a:ext uri="{FF2B5EF4-FFF2-40B4-BE49-F238E27FC236}">
                        <a16:creationId xmlns:a16="http://schemas.microsoft.com/office/drawing/2014/main" id="{E6EAFBF6-A9F6-4CB4-80E6-B4515778FA3A}"/>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268" name="Freeform 10">
                    <a:extLst>
                      <a:ext uri="{FF2B5EF4-FFF2-40B4-BE49-F238E27FC236}">
                        <a16:creationId xmlns:a16="http://schemas.microsoft.com/office/drawing/2014/main" id="{DF51750A-12CF-4F53-942B-B5467652AD37}"/>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269" name="Freeform 21">
                    <a:extLst>
                      <a:ext uri="{FF2B5EF4-FFF2-40B4-BE49-F238E27FC236}">
                        <a16:creationId xmlns:a16="http://schemas.microsoft.com/office/drawing/2014/main" id="{C6CEEDA1-781A-4EA1-83C9-EEE9909C6199}"/>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270" name="Freeform 22">
                    <a:extLst>
                      <a:ext uri="{FF2B5EF4-FFF2-40B4-BE49-F238E27FC236}">
                        <a16:creationId xmlns:a16="http://schemas.microsoft.com/office/drawing/2014/main" id="{C342C256-090D-4235-89DA-3B9B9EB5BEC8}"/>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271" name="Freeform 23">
                    <a:extLst>
                      <a:ext uri="{FF2B5EF4-FFF2-40B4-BE49-F238E27FC236}">
                        <a16:creationId xmlns:a16="http://schemas.microsoft.com/office/drawing/2014/main" id="{244627A3-4269-44FB-9ED8-D5B3949D35BE}"/>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72" name="Freeform 24">
                    <a:extLst>
                      <a:ext uri="{FF2B5EF4-FFF2-40B4-BE49-F238E27FC236}">
                        <a16:creationId xmlns:a16="http://schemas.microsoft.com/office/drawing/2014/main" id="{D2CC1BE1-F6F7-4EDD-9967-CA1933CBCFFC}"/>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273" name="Freeform 25">
                    <a:extLst>
                      <a:ext uri="{FF2B5EF4-FFF2-40B4-BE49-F238E27FC236}">
                        <a16:creationId xmlns:a16="http://schemas.microsoft.com/office/drawing/2014/main" id="{130EDB06-B97C-4454-B7BF-C8068394DDCB}"/>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263" name="Isosceles Triangle 262">
                  <a:extLst>
                    <a:ext uri="{FF2B5EF4-FFF2-40B4-BE49-F238E27FC236}">
                      <a16:creationId xmlns:a16="http://schemas.microsoft.com/office/drawing/2014/main" id="{AC9AB590-83C8-4E52-81D9-7E75DF43FE59}"/>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259" name="Group 258">
                <a:extLst>
                  <a:ext uri="{FF2B5EF4-FFF2-40B4-BE49-F238E27FC236}">
                    <a16:creationId xmlns:a16="http://schemas.microsoft.com/office/drawing/2014/main" id="{60BD3743-1FD7-469C-A6A3-D239A522DC4F}"/>
                  </a:ext>
                </a:extLst>
              </p:cNvPr>
              <p:cNvGrpSpPr/>
              <p:nvPr/>
            </p:nvGrpSpPr>
            <p:grpSpPr>
              <a:xfrm>
                <a:off x="212952" y="1302040"/>
                <a:ext cx="4290946" cy="647048"/>
                <a:chOff x="212952" y="1302040"/>
                <a:chExt cx="4290946" cy="647048"/>
              </a:xfrm>
            </p:grpSpPr>
            <p:sp>
              <p:nvSpPr>
                <p:cNvPr id="260" name="TextBox 159">
                  <a:extLst>
                    <a:ext uri="{FF2B5EF4-FFF2-40B4-BE49-F238E27FC236}">
                      <a16:creationId xmlns:a16="http://schemas.microsoft.com/office/drawing/2014/main" id="{81F357B7-55D4-4D42-8C85-559BCF6C1055}"/>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261" name="TextBox 162">
                  <a:extLst>
                    <a:ext uri="{FF2B5EF4-FFF2-40B4-BE49-F238E27FC236}">
                      <a16:creationId xmlns:a16="http://schemas.microsoft.com/office/drawing/2014/main" id="{306CB19D-77FB-44A4-B0E1-827F589E9B88}"/>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7" name="Group 6">
            <a:extLst>
              <a:ext uri="{FF2B5EF4-FFF2-40B4-BE49-F238E27FC236}">
                <a16:creationId xmlns:a16="http://schemas.microsoft.com/office/drawing/2014/main" id="{03BC2C47-9838-4059-B4D3-D4F6AE1836D8}"/>
              </a:ext>
            </a:extLst>
          </p:cNvPr>
          <p:cNvGrpSpPr/>
          <p:nvPr/>
        </p:nvGrpSpPr>
        <p:grpSpPr>
          <a:xfrm>
            <a:off x="6175386" y="937011"/>
            <a:ext cx="2880000" cy="1836000"/>
            <a:chOff x="6999076" y="955605"/>
            <a:chExt cx="2880000" cy="2098692"/>
          </a:xfrm>
        </p:grpSpPr>
        <p:grpSp>
          <p:nvGrpSpPr>
            <p:cNvPr id="158" name="Group 157">
              <a:extLst>
                <a:ext uri="{FF2B5EF4-FFF2-40B4-BE49-F238E27FC236}">
                  <a16:creationId xmlns:a16="http://schemas.microsoft.com/office/drawing/2014/main" id="{C9DD98B8-1CCA-4F68-8474-5B62D44375A3}"/>
                </a:ext>
              </a:extLst>
            </p:cNvPr>
            <p:cNvGrpSpPr/>
            <p:nvPr/>
          </p:nvGrpSpPr>
          <p:grpSpPr>
            <a:xfrm rot="6003000">
              <a:off x="7957102" y="2192211"/>
              <a:ext cx="939600" cy="57600"/>
              <a:chOff x="7170206" y="1908013"/>
              <a:chExt cx="1736874" cy="126082"/>
            </a:xfrm>
          </p:grpSpPr>
          <p:sp>
            <p:nvSpPr>
              <p:cNvPr id="178" name="Circle: Hollow 177">
                <a:extLst>
                  <a:ext uri="{FF2B5EF4-FFF2-40B4-BE49-F238E27FC236}">
                    <a16:creationId xmlns:a16="http://schemas.microsoft.com/office/drawing/2014/main" id="{15A3A916-190F-4F21-9BAB-82A8EE3D87F2}"/>
                  </a:ext>
                </a:extLst>
              </p:cNvPr>
              <p:cNvSpPr/>
              <p:nvPr/>
            </p:nvSpPr>
            <p:spPr>
              <a:xfrm rot="900000">
                <a:off x="7980539" y="1908013"/>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179" name="Isosceles Triangle 178">
                <a:extLst>
                  <a:ext uri="{FF2B5EF4-FFF2-40B4-BE49-F238E27FC236}">
                    <a16:creationId xmlns:a16="http://schemas.microsoft.com/office/drawing/2014/main" id="{A414AB80-E689-4771-9C1B-2000E41BCE0C}"/>
                  </a:ext>
                </a:extLst>
              </p:cNvPr>
              <p:cNvSpPr/>
              <p:nvPr/>
            </p:nvSpPr>
            <p:spPr>
              <a:xfrm rot="5400000">
                <a:off x="8474747" y="1575918"/>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80" name="Isosceles Triangle 179">
                <a:extLst>
                  <a:ext uri="{FF2B5EF4-FFF2-40B4-BE49-F238E27FC236}">
                    <a16:creationId xmlns:a16="http://schemas.microsoft.com/office/drawing/2014/main" id="{84646ADB-B880-4DB0-83AF-78C2A459564F}"/>
                  </a:ext>
                </a:extLst>
              </p:cNvPr>
              <p:cNvSpPr/>
              <p:nvPr/>
            </p:nvSpPr>
            <p:spPr>
              <a:xfrm rot="16200000">
                <a:off x="7528145" y="1575919"/>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45" name="Rectangle 44">
              <a:hlinkClick r:id="rId4"/>
              <a:extLst>
                <a:ext uri="{FF2B5EF4-FFF2-40B4-BE49-F238E27FC236}">
                  <a16:creationId xmlns:a16="http://schemas.microsoft.com/office/drawing/2014/main" id="{224EADC2-45A5-4505-BAB9-A361CD22C494}"/>
                </a:ext>
              </a:extLst>
            </p:cNvPr>
            <p:cNvSpPr/>
            <p:nvPr/>
          </p:nvSpPr>
          <p:spPr>
            <a:xfrm>
              <a:off x="7404076" y="2438697"/>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8000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Pension for Elderly</a:t>
              </a:r>
            </a:p>
          </p:txBody>
        </p:sp>
        <p:grpSp>
          <p:nvGrpSpPr>
            <p:cNvPr id="274" name="Group 273">
              <a:extLst>
                <a:ext uri="{FF2B5EF4-FFF2-40B4-BE49-F238E27FC236}">
                  <a16:creationId xmlns:a16="http://schemas.microsoft.com/office/drawing/2014/main" id="{B9A38483-2937-4A26-ADDB-2CCED72DF7A1}"/>
                </a:ext>
              </a:extLst>
            </p:cNvPr>
            <p:cNvGrpSpPr/>
            <p:nvPr/>
          </p:nvGrpSpPr>
          <p:grpSpPr>
            <a:xfrm>
              <a:off x="6999076" y="955605"/>
              <a:ext cx="2880000" cy="1522648"/>
              <a:chOff x="212952" y="180243"/>
              <a:chExt cx="4290946" cy="2008340"/>
            </a:xfrm>
          </p:grpSpPr>
          <p:grpSp>
            <p:nvGrpSpPr>
              <p:cNvPr id="275" name="Group 274">
                <a:extLst>
                  <a:ext uri="{FF2B5EF4-FFF2-40B4-BE49-F238E27FC236}">
                    <a16:creationId xmlns:a16="http://schemas.microsoft.com/office/drawing/2014/main" id="{4CB36235-DCFF-40E8-A828-6643AAE10A22}"/>
                  </a:ext>
                </a:extLst>
              </p:cNvPr>
              <p:cNvGrpSpPr/>
              <p:nvPr/>
            </p:nvGrpSpPr>
            <p:grpSpPr>
              <a:xfrm>
                <a:off x="651120" y="180243"/>
                <a:ext cx="3381374" cy="2008340"/>
                <a:chOff x="651120" y="180243"/>
                <a:chExt cx="2531582" cy="1425036"/>
              </a:xfrm>
            </p:grpSpPr>
            <p:grpSp>
              <p:nvGrpSpPr>
                <p:cNvPr id="279" name="Group 278">
                  <a:extLst>
                    <a:ext uri="{FF2B5EF4-FFF2-40B4-BE49-F238E27FC236}">
                      <a16:creationId xmlns:a16="http://schemas.microsoft.com/office/drawing/2014/main" id="{0E57036A-C221-4FA4-B067-609E0FCF06D4}"/>
                    </a:ext>
                  </a:extLst>
                </p:cNvPr>
                <p:cNvGrpSpPr/>
                <p:nvPr/>
              </p:nvGrpSpPr>
              <p:grpSpPr>
                <a:xfrm>
                  <a:off x="651120" y="180243"/>
                  <a:ext cx="2531582" cy="1234834"/>
                  <a:chOff x="651120" y="180243"/>
                  <a:chExt cx="2507631" cy="1242060"/>
                </a:xfrm>
              </p:grpSpPr>
              <p:sp>
                <p:nvSpPr>
                  <p:cNvPr id="281" name="Freeform 6">
                    <a:extLst>
                      <a:ext uri="{FF2B5EF4-FFF2-40B4-BE49-F238E27FC236}">
                        <a16:creationId xmlns:a16="http://schemas.microsoft.com/office/drawing/2014/main" id="{E679400A-2E63-4C5B-8261-1A0C7CF08EA2}"/>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282" name="Freeform 7">
                    <a:extLst>
                      <a:ext uri="{FF2B5EF4-FFF2-40B4-BE49-F238E27FC236}">
                        <a16:creationId xmlns:a16="http://schemas.microsoft.com/office/drawing/2014/main" id="{C10960DC-EDED-4CF3-962F-992956358431}"/>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283" name="Freeform 8">
                    <a:extLst>
                      <a:ext uri="{FF2B5EF4-FFF2-40B4-BE49-F238E27FC236}">
                        <a16:creationId xmlns:a16="http://schemas.microsoft.com/office/drawing/2014/main" id="{6CB6FCAF-9406-45CD-9409-EEACD584AF45}"/>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284" name="Freeform 9">
                    <a:extLst>
                      <a:ext uri="{FF2B5EF4-FFF2-40B4-BE49-F238E27FC236}">
                        <a16:creationId xmlns:a16="http://schemas.microsoft.com/office/drawing/2014/main" id="{E77AA035-78A6-4B73-B5E4-F72E7D85262B}"/>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285" name="Freeform 10">
                    <a:extLst>
                      <a:ext uri="{FF2B5EF4-FFF2-40B4-BE49-F238E27FC236}">
                        <a16:creationId xmlns:a16="http://schemas.microsoft.com/office/drawing/2014/main" id="{B8D45458-B744-4CD8-A404-FE3921CE53BC}"/>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286" name="Freeform 21">
                    <a:extLst>
                      <a:ext uri="{FF2B5EF4-FFF2-40B4-BE49-F238E27FC236}">
                        <a16:creationId xmlns:a16="http://schemas.microsoft.com/office/drawing/2014/main" id="{5270F1DC-966B-466E-861F-09016064D6CC}"/>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287" name="Freeform 22">
                    <a:extLst>
                      <a:ext uri="{FF2B5EF4-FFF2-40B4-BE49-F238E27FC236}">
                        <a16:creationId xmlns:a16="http://schemas.microsoft.com/office/drawing/2014/main" id="{2808CFA8-9EF5-4CDB-AE72-42F9553195D7}"/>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288" name="Freeform 23">
                    <a:extLst>
                      <a:ext uri="{FF2B5EF4-FFF2-40B4-BE49-F238E27FC236}">
                        <a16:creationId xmlns:a16="http://schemas.microsoft.com/office/drawing/2014/main" id="{2471314C-CF20-4D89-BFF4-49DDD96FCECB}"/>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289" name="Freeform 24">
                    <a:extLst>
                      <a:ext uri="{FF2B5EF4-FFF2-40B4-BE49-F238E27FC236}">
                        <a16:creationId xmlns:a16="http://schemas.microsoft.com/office/drawing/2014/main" id="{52986A3B-A577-48B3-8431-F07605935ACF}"/>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290" name="Freeform 25">
                    <a:extLst>
                      <a:ext uri="{FF2B5EF4-FFF2-40B4-BE49-F238E27FC236}">
                        <a16:creationId xmlns:a16="http://schemas.microsoft.com/office/drawing/2014/main" id="{602B9960-FBD8-4B7C-8E16-E22BAAC93176}"/>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280" name="Isosceles Triangle 279">
                  <a:extLst>
                    <a:ext uri="{FF2B5EF4-FFF2-40B4-BE49-F238E27FC236}">
                      <a16:creationId xmlns:a16="http://schemas.microsoft.com/office/drawing/2014/main" id="{D21AD98F-4C0D-462E-B108-1937A35F4F77}"/>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276" name="Group 275">
                <a:extLst>
                  <a:ext uri="{FF2B5EF4-FFF2-40B4-BE49-F238E27FC236}">
                    <a16:creationId xmlns:a16="http://schemas.microsoft.com/office/drawing/2014/main" id="{023BF6A5-31DE-420F-9E7B-6812EDF981E9}"/>
                  </a:ext>
                </a:extLst>
              </p:cNvPr>
              <p:cNvGrpSpPr/>
              <p:nvPr/>
            </p:nvGrpSpPr>
            <p:grpSpPr>
              <a:xfrm>
                <a:off x="212952" y="1302040"/>
                <a:ext cx="4290946" cy="647048"/>
                <a:chOff x="212952" y="1302040"/>
                <a:chExt cx="4290946" cy="647048"/>
              </a:xfrm>
            </p:grpSpPr>
            <p:sp>
              <p:nvSpPr>
                <p:cNvPr id="277" name="TextBox 159">
                  <a:extLst>
                    <a:ext uri="{FF2B5EF4-FFF2-40B4-BE49-F238E27FC236}">
                      <a16:creationId xmlns:a16="http://schemas.microsoft.com/office/drawing/2014/main" id="{BD916CFE-CF12-42BE-9488-951FB971FBB9}"/>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278" name="TextBox 162">
                  <a:extLst>
                    <a:ext uri="{FF2B5EF4-FFF2-40B4-BE49-F238E27FC236}">
                      <a16:creationId xmlns:a16="http://schemas.microsoft.com/office/drawing/2014/main" id="{5DDF34AA-BD2E-421E-B481-0C9F6BF6D109}"/>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11" name="Group 10">
            <a:extLst>
              <a:ext uri="{FF2B5EF4-FFF2-40B4-BE49-F238E27FC236}">
                <a16:creationId xmlns:a16="http://schemas.microsoft.com/office/drawing/2014/main" id="{E59CCA55-DA88-4527-914E-5897910D6985}"/>
              </a:ext>
            </a:extLst>
          </p:cNvPr>
          <p:cNvGrpSpPr/>
          <p:nvPr/>
        </p:nvGrpSpPr>
        <p:grpSpPr>
          <a:xfrm>
            <a:off x="3266713" y="2816957"/>
            <a:ext cx="2880000" cy="1836000"/>
            <a:chOff x="7846048" y="2625904"/>
            <a:chExt cx="2880000" cy="2103532"/>
          </a:xfrm>
        </p:grpSpPr>
        <p:grpSp>
          <p:nvGrpSpPr>
            <p:cNvPr id="135" name="Group 134">
              <a:extLst>
                <a:ext uri="{FF2B5EF4-FFF2-40B4-BE49-F238E27FC236}">
                  <a16:creationId xmlns:a16="http://schemas.microsoft.com/office/drawing/2014/main" id="{C3F5095C-23DD-4FCF-9388-12F072FF6073}"/>
                </a:ext>
              </a:extLst>
            </p:cNvPr>
            <p:cNvGrpSpPr/>
            <p:nvPr/>
          </p:nvGrpSpPr>
          <p:grpSpPr>
            <a:xfrm rot="6480000">
              <a:off x="8802558" y="3865170"/>
              <a:ext cx="939600" cy="57600"/>
              <a:chOff x="9688557" y="1867980"/>
              <a:chExt cx="1736874" cy="126082"/>
            </a:xfrm>
          </p:grpSpPr>
          <p:sp>
            <p:nvSpPr>
              <p:cNvPr id="155" name="Circle: Hollow 154">
                <a:extLst>
                  <a:ext uri="{FF2B5EF4-FFF2-40B4-BE49-F238E27FC236}">
                    <a16:creationId xmlns:a16="http://schemas.microsoft.com/office/drawing/2014/main" id="{788E5330-03D1-49B0-974E-C7BB98C1D955}"/>
                  </a:ext>
                </a:extLst>
              </p:cNvPr>
              <p:cNvSpPr/>
              <p:nvPr/>
            </p:nvSpPr>
            <p:spPr>
              <a:xfrm rot="900000">
                <a:off x="10498890" y="1867980"/>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156" name="Isosceles Triangle 155">
                <a:extLst>
                  <a:ext uri="{FF2B5EF4-FFF2-40B4-BE49-F238E27FC236}">
                    <a16:creationId xmlns:a16="http://schemas.microsoft.com/office/drawing/2014/main" id="{3C791CE0-3765-468C-B2E8-1E55A902DA13}"/>
                  </a:ext>
                </a:extLst>
              </p:cNvPr>
              <p:cNvSpPr/>
              <p:nvPr/>
            </p:nvSpPr>
            <p:spPr>
              <a:xfrm rot="5400000">
                <a:off x="10993098" y="1535885"/>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57" name="Isosceles Triangle 156">
                <a:extLst>
                  <a:ext uri="{FF2B5EF4-FFF2-40B4-BE49-F238E27FC236}">
                    <a16:creationId xmlns:a16="http://schemas.microsoft.com/office/drawing/2014/main" id="{E7AF9CCB-9868-498C-A4AE-759715BF7F82}"/>
                  </a:ext>
                </a:extLst>
              </p:cNvPr>
              <p:cNvSpPr/>
              <p:nvPr/>
            </p:nvSpPr>
            <p:spPr>
              <a:xfrm rot="16200000">
                <a:off x="10046496" y="1535886"/>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46" name="Rectangle 45">
              <a:hlinkClick r:id="rId5"/>
              <a:extLst>
                <a:ext uri="{FF2B5EF4-FFF2-40B4-BE49-F238E27FC236}">
                  <a16:creationId xmlns:a16="http://schemas.microsoft.com/office/drawing/2014/main" id="{0F240B0F-6FA0-4F48-997E-C3F7A76E26F4}"/>
                </a:ext>
              </a:extLst>
            </p:cNvPr>
            <p:cNvSpPr/>
            <p:nvPr/>
          </p:nvSpPr>
          <p:spPr>
            <a:xfrm>
              <a:off x="8251048" y="4113836"/>
              <a:ext cx="2070000" cy="615600"/>
            </a:xfrm>
            <a:prstGeom prst="rect">
              <a:avLst/>
            </a:prstGeom>
            <a:solidFill>
              <a:srgbClr val="002060"/>
            </a:solidFill>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err="1"/>
                <a:t>Programmes</a:t>
              </a:r>
              <a:r>
                <a:rPr lang="en-US" sz="1400" b="1" dirty="0"/>
                <a:t> for People with disabilities</a:t>
              </a:r>
            </a:p>
          </p:txBody>
        </p:sp>
        <p:grpSp>
          <p:nvGrpSpPr>
            <p:cNvPr id="291" name="Group 290">
              <a:extLst>
                <a:ext uri="{FF2B5EF4-FFF2-40B4-BE49-F238E27FC236}">
                  <a16:creationId xmlns:a16="http://schemas.microsoft.com/office/drawing/2014/main" id="{45CBFB8A-2CE7-49E6-AFFE-CEC77C79D8EA}"/>
                </a:ext>
              </a:extLst>
            </p:cNvPr>
            <p:cNvGrpSpPr/>
            <p:nvPr/>
          </p:nvGrpSpPr>
          <p:grpSpPr>
            <a:xfrm>
              <a:off x="7846048" y="2625904"/>
              <a:ext cx="2880000" cy="1522648"/>
              <a:chOff x="212952" y="180243"/>
              <a:chExt cx="4290946" cy="2008340"/>
            </a:xfrm>
          </p:grpSpPr>
          <p:grpSp>
            <p:nvGrpSpPr>
              <p:cNvPr id="292" name="Group 291">
                <a:extLst>
                  <a:ext uri="{FF2B5EF4-FFF2-40B4-BE49-F238E27FC236}">
                    <a16:creationId xmlns:a16="http://schemas.microsoft.com/office/drawing/2014/main" id="{8170B276-8F55-4B07-BB8E-C46705377806}"/>
                  </a:ext>
                </a:extLst>
              </p:cNvPr>
              <p:cNvGrpSpPr/>
              <p:nvPr/>
            </p:nvGrpSpPr>
            <p:grpSpPr>
              <a:xfrm>
                <a:off x="651120" y="180243"/>
                <a:ext cx="3381374" cy="2008340"/>
                <a:chOff x="651120" y="180243"/>
                <a:chExt cx="2531582" cy="1425036"/>
              </a:xfrm>
            </p:grpSpPr>
            <p:grpSp>
              <p:nvGrpSpPr>
                <p:cNvPr id="296" name="Group 295">
                  <a:extLst>
                    <a:ext uri="{FF2B5EF4-FFF2-40B4-BE49-F238E27FC236}">
                      <a16:creationId xmlns:a16="http://schemas.microsoft.com/office/drawing/2014/main" id="{BE29B939-96C4-4FAA-91D3-3F044CC85317}"/>
                    </a:ext>
                  </a:extLst>
                </p:cNvPr>
                <p:cNvGrpSpPr/>
                <p:nvPr/>
              </p:nvGrpSpPr>
              <p:grpSpPr>
                <a:xfrm>
                  <a:off x="651120" y="180243"/>
                  <a:ext cx="2531582" cy="1234834"/>
                  <a:chOff x="651120" y="180243"/>
                  <a:chExt cx="2507631" cy="1242060"/>
                </a:xfrm>
              </p:grpSpPr>
              <p:sp>
                <p:nvSpPr>
                  <p:cNvPr id="298" name="Freeform 6">
                    <a:extLst>
                      <a:ext uri="{FF2B5EF4-FFF2-40B4-BE49-F238E27FC236}">
                        <a16:creationId xmlns:a16="http://schemas.microsoft.com/office/drawing/2014/main" id="{6D36D91C-AD96-4AA0-99B6-330750B1D383}"/>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299" name="Freeform 7">
                    <a:extLst>
                      <a:ext uri="{FF2B5EF4-FFF2-40B4-BE49-F238E27FC236}">
                        <a16:creationId xmlns:a16="http://schemas.microsoft.com/office/drawing/2014/main" id="{35D963C5-F48B-4C07-AB5A-62334A802D1B}"/>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00" name="Freeform 8">
                    <a:extLst>
                      <a:ext uri="{FF2B5EF4-FFF2-40B4-BE49-F238E27FC236}">
                        <a16:creationId xmlns:a16="http://schemas.microsoft.com/office/drawing/2014/main" id="{DD852CD6-E8C2-404E-99B9-4537F30E6E18}"/>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01" name="Freeform 9">
                    <a:extLst>
                      <a:ext uri="{FF2B5EF4-FFF2-40B4-BE49-F238E27FC236}">
                        <a16:creationId xmlns:a16="http://schemas.microsoft.com/office/drawing/2014/main" id="{B7F809CA-767F-43EE-9F74-6031C969837E}"/>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02" name="Freeform 10">
                    <a:extLst>
                      <a:ext uri="{FF2B5EF4-FFF2-40B4-BE49-F238E27FC236}">
                        <a16:creationId xmlns:a16="http://schemas.microsoft.com/office/drawing/2014/main" id="{68AF856F-B294-425E-837D-F12E74E62FE0}"/>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03" name="Freeform 21">
                    <a:extLst>
                      <a:ext uri="{FF2B5EF4-FFF2-40B4-BE49-F238E27FC236}">
                        <a16:creationId xmlns:a16="http://schemas.microsoft.com/office/drawing/2014/main" id="{3CDD8B4D-335E-4F82-886F-475BC595FD79}"/>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04" name="Freeform 22">
                    <a:extLst>
                      <a:ext uri="{FF2B5EF4-FFF2-40B4-BE49-F238E27FC236}">
                        <a16:creationId xmlns:a16="http://schemas.microsoft.com/office/drawing/2014/main" id="{9CAC8666-0C71-4735-8712-C988EA6C86C5}"/>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05" name="Freeform 23">
                    <a:extLst>
                      <a:ext uri="{FF2B5EF4-FFF2-40B4-BE49-F238E27FC236}">
                        <a16:creationId xmlns:a16="http://schemas.microsoft.com/office/drawing/2014/main" id="{313C9530-3817-4A12-96FE-24419B92DA47}"/>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06" name="Freeform 24">
                    <a:extLst>
                      <a:ext uri="{FF2B5EF4-FFF2-40B4-BE49-F238E27FC236}">
                        <a16:creationId xmlns:a16="http://schemas.microsoft.com/office/drawing/2014/main" id="{BA644762-1151-402E-8D2C-253F6B4291C9}"/>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07" name="Freeform 25">
                    <a:extLst>
                      <a:ext uri="{FF2B5EF4-FFF2-40B4-BE49-F238E27FC236}">
                        <a16:creationId xmlns:a16="http://schemas.microsoft.com/office/drawing/2014/main" id="{E57A3480-04B6-4793-B1DB-05F1B700FFBA}"/>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297" name="Isosceles Triangle 296">
                  <a:extLst>
                    <a:ext uri="{FF2B5EF4-FFF2-40B4-BE49-F238E27FC236}">
                      <a16:creationId xmlns:a16="http://schemas.microsoft.com/office/drawing/2014/main" id="{D4173B29-78DF-415E-9087-881DD9A4C666}"/>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293" name="Group 292">
                <a:extLst>
                  <a:ext uri="{FF2B5EF4-FFF2-40B4-BE49-F238E27FC236}">
                    <a16:creationId xmlns:a16="http://schemas.microsoft.com/office/drawing/2014/main" id="{4BE57732-F114-4F38-BD19-51DB3F9CA342}"/>
                  </a:ext>
                </a:extLst>
              </p:cNvPr>
              <p:cNvGrpSpPr/>
              <p:nvPr/>
            </p:nvGrpSpPr>
            <p:grpSpPr>
              <a:xfrm>
                <a:off x="212952" y="1302040"/>
                <a:ext cx="4290946" cy="647048"/>
                <a:chOff x="212952" y="1302040"/>
                <a:chExt cx="4290946" cy="647048"/>
              </a:xfrm>
            </p:grpSpPr>
            <p:sp>
              <p:nvSpPr>
                <p:cNvPr id="294" name="TextBox 159">
                  <a:extLst>
                    <a:ext uri="{FF2B5EF4-FFF2-40B4-BE49-F238E27FC236}">
                      <a16:creationId xmlns:a16="http://schemas.microsoft.com/office/drawing/2014/main" id="{0768F1DF-5C56-4277-B7C2-03B4E8BADBA9}"/>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295" name="TextBox 162">
                  <a:extLst>
                    <a:ext uri="{FF2B5EF4-FFF2-40B4-BE49-F238E27FC236}">
                      <a16:creationId xmlns:a16="http://schemas.microsoft.com/office/drawing/2014/main" id="{2D2365C4-1EB1-4E88-910D-EEC30088A245}"/>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9" name="Group 8">
            <a:extLst>
              <a:ext uri="{FF2B5EF4-FFF2-40B4-BE49-F238E27FC236}">
                <a16:creationId xmlns:a16="http://schemas.microsoft.com/office/drawing/2014/main" id="{C2C1E731-60A0-4F19-BDB8-A75CE950F72C}"/>
              </a:ext>
            </a:extLst>
          </p:cNvPr>
          <p:cNvGrpSpPr/>
          <p:nvPr/>
        </p:nvGrpSpPr>
        <p:grpSpPr>
          <a:xfrm>
            <a:off x="3266713" y="4664581"/>
            <a:ext cx="2880000" cy="1836000"/>
            <a:chOff x="3541904" y="4384258"/>
            <a:chExt cx="2880000" cy="2166895"/>
          </a:xfrm>
        </p:grpSpPr>
        <p:grpSp>
          <p:nvGrpSpPr>
            <p:cNvPr id="89" name="Group 88">
              <a:extLst>
                <a:ext uri="{FF2B5EF4-FFF2-40B4-BE49-F238E27FC236}">
                  <a16:creationId xmlns:a16="http://schemas.microsoft.com/office/drawing/2014/main" id="{3BB06A69-ADBD-4A30-AF03-0FAA0C301AE3}"/>
                </a:ext>
              </a:extLst>
            </p:cNvPr>
            <p:cNvGrpSpPr/>
            <p:nvPr/>
          </p:nvGrpSpPr>
          <p:grpSpPr>
            <a:xfrm rot="10080000">
              <a:off x="4498982" y="5634560"/>
              <a:ext cx="939600" cy="57600"/>
              <a:chOff x="4632038" y="3782070"/>
              <a:chExt cx="1736874" cy="126082"/>
            </a:xfrm>
          </p:grpSpPr>
          <p:sp>
            <p:nvSpPr>
              <p:cNvPr id="109" name="Circle: Hollow 108">
                <a:extLst>
                  <a:ext uri="{FF2B5EF4-FFF2-40B4-BE49-F238E27FC236}">
                    <a16:creationId xmlns:a16="http://schemas.microsoft.com/office/drawing/2014/main" id="{E6FD5DC8-2E79-4DFC-B226-14ECCB3F61D9}"/>
                  </a:ext>
                </a:extLst>
              </p:cNvPr>
              <p:cNvSpPr/>
              <p:nvPr/>
            </p:nvSpPr>
            <p:spPr>
              <a:xfrm rot="900000">
                <a:off x="5442371" y="3782070"/>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110" name="Isosceles Triangle 109">
                <a:extLst>
                  <a:ext uri="{FF2B5EF4-FFF2-40B4-BE49-F238E27FC236}">
                    <a16:creationId xmlns:a16="http://schemas.microsoft.com/office/drawing/2014/main" id="{A793E3AA-ED4B-4A63-AF65-EAD28206AFEC}"/>
                  </a:ext>
                </a:extLst>
              </p:cNvPr>
              <p:cNvSpPr/>
              <p:nvPr/>
            </p:nvSpPr>
            <p:spPr>
              <a:xfrm rot="5400000">
                <a:off x="5936579" y="3449975"/>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111" name="Isosceles Triangle 110">
                <a:extLst>
                  <a:ext uri="{FF2B5EF4-FFF2-40B4-BE49-F238E27FC236}">
                    <a16:creationId xmlns:a16="http://schemas.microsoft.com/office/drawing/2014/main" id="{BEEB6D40-D9FB-45E9-87D7-AED0A54DC02B}"/>
                  </a:ext>
                </a:extLst>
              </p:cNvPr>
              <p:cNvSpPr/>
              <p:nvPr/>
            </p:nvSpPr>
            <p:spPr>
              <a:xfrm rot="16200000">
                <a:off x="4989977" y="3449976"/>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48" name="Rectangle 47">
              <a:hlinkClick r:id="rId6"/>
              <a:extLst>
                <a:ext uri="{FF2B5EF4-FFF2-40B4-BE49-F238E27FC236}">
                  <a16:creationId xmlns:a16="http://schemas.microsoft.com/office/drawing/2014/main" id="{AE3CC1BA-E17A-4488-BA88-65E088B9237D}"/>
                </a:ext>
              </a:extLst>
            </p:cNvPr>
            <p:cNvSpPr/>
            <p:nvPr/>
          </p:nvSpPr>
          <p:spPr>
            <a:xfrm>
              <a:off x="3946904" y="5935553"/>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Reform Food Security </a:t>
              </a:r>
            </a:p>
            <a:p>
              <a:pPr algn="ctr"/>
              <a:r>
                <a:rPr lang="en-US" sz="1400" b="1" dirty="0" err="1"/>
                <a:t>Programmes</a:t>
              </a:r>
              <a:endParaRPr lang="en-US" sz="1400" b="1" dirty="0"/>
            </a:p>
          </p:txBody>
        </p:sp>
        <p:grpSp>
          <p:nvGrpSpPr>
            <p:cNvPr id="325" name="Group 324">
              <a:extLst>
                <a:ext uri="{FF2B5EF4-FFF2-40B4-BE49-F238E27FC236}">
                  <a16:creationId xmlns:a16="http://schemas.microsoft.com/office/drawing/2014/main" id="{737C2CDD-5956-4B44-82FA-DF908D4B3051}"/>
                </a:ext>
              </a:extLst>
            </p:cNvPr>
            <p:cNvGrpSpPr/>
            <p:nvPr/>
          </p:nvGrpSpPr>
          <p:grpSpPr>
            <a:xfrm>
              <a:off x="3541904" y="4384258"/>
              <a:ext cx="2880000" cy="1522648"/>
              <a:chOff x="212952" y="180243"/>
              <a:chExt cx="4290946" cy="2008340"/>
            </a:xfrm>
          </p:grpSpPr>
          <p:grpSp>
            <p:nvGrpSpPr>
              <p:cNvPr id="326" name="Group 325">
                <a:extLst>
                  <a:ext uri="{FF2B5EF4-FFF2-40B4-BE49-F238E27FC236}">
                    <a16:creationId xmlns:a16="http://schemas.microsoft.com/office/drawing/2014/main" id="{6BD3E6F2-FA91-4571-98D6-D5F08552271F}"/>
                  </a:ext>
                </a:extLst>
              </p:cNvPr>
              <p:cNvGrpSpPr/>
              <p:nvPr/>
            </p:nvGrpSpPr>
            <p:grpSpPr>
              <a:xfrm>
                <a:off x="651120" y="180243"/>
                <a:ext cx="3381374" cy="2008340"/>
                <a:chOff x="651120" y="180243"/>
                <a:chExt cx="2531582" cy="1425036"/>
              </a:xfrm>
            </p:grpSpPr>
            <p:grpSp>
              <p:nvGrpSpPr>
                <p:cNvPr id="330" name="Group 329">
                  <a:extLst>
                    <a:ext uri="{FF2B5EF4-FFF2-40B4-BE49-F238E27FC236}">
                      <a16:creationId xmlns:a16="http://schemas.microsoft.com/office/drawing/2014/main" id="{1D175F19-21D0-4A7C-B36B-F160E03170AF}"/>
                    </a:ext>
                  </a:extLst>
                </p:cNvPr>
                <p:cNvGrpSpPr/>
                <p:nvPr/>
              </p:nvGrpSpPr>
              <p:grpSpPr>
                <a:xfrm>
                  <a:off x="651120" y="180243"/>
                  <a:ext cx="2531582" cy="1234834"/>
                  <a:chOff x="651120" y="180243"/>
                  <a:chExt cx="2507631" cy="1242060"/>
                </a:xfrm>
              </p:grpSpPr>
              <p:sp>
                <p:nvSpPr>
                  <p:cNvPr id="332" name="Freeform 6">
                    <a:extLst>
                      <a:ext uri="{FF2B5EF4-FFF2-40B4-BE49-F238E27FC236}">
                        <a16:creationId xmlns:a16="http://schemas.microsoft.com/office/drawing/2014/main" id="{FC678C66-2FC4-4AC1-9479-41C8C6CCC405}"/>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33" name="Freeform 7">
                    <a:extLst>
                      <a:ext uri="{FF2B5EF4-FFF2-40B4-BE49-F238E27FC236}">
                        <a16:creationId xmlns:a16="http://schemas.microsoft.com/office/drawing/2014/main" id="{797855CE-8E19-4607-9EB0-BBABD9DB9B30}"/>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34" name="Freeform 8">
                    <a:extLst>
                      <a:ext uri="{FF2B5EF4-FFF2-40B4-BE49-F238E27FC236}">
                        <a16:creationId xmlns:a16="http://schemas.microsoft.com/office/drawing/2014/main" id="{9D42CC31-C395-43F9-9F39-BF76D27FEE80}"/>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dirty="0"/>
                  </a:p>
                </p:txBody>
              </p:sp>
              <p:sp>
                <p:nvSpPr>
                  <p:cNvPr id="335" name="Freeform 9">
                    <a:extLst>
                      <a:ext uri="{FF2B5EF4-FFF2-40B4-BE49-F238E27FC236}">
                        <a16:creationId xmlns:a16="http://schemas.microsoft.com/office/drawing/2014/main" id="{CD8F9A51-DA6B-4614-8380-4DE3F62D5DDB}"/>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36" name="Freeform 10">
                    <a:extLst>
                      <a:ext uri="{FF2B5EF4-FFF2-40B4-BE49-F238E27FC236}">
                        <a16:creationId xmlns:a16="http://schemas.microsoft.com/office/drawing/2014/main" id="{E3947F53-C2E4-4A84-9378-82E59A5F0EB1}"/>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37" name="Freeform 21">
                    <a:extLst>
                      <a:ext uri="{FF2B5EF4-FFF2-40B4-BE49-F238E27FC236}">
                        <a16:creationId xmlns:a16="http://schemas.microsoft.com/office/drawing/2014/main" id="{311B0FC9-E80B-498B-A78C-938F86A9ED2B}"/>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38" name="Freeform 22">
                    <a:extLst>
                      <a:ext uri="{FF2B5EF4-FFF2-40B4-BE49-F238E27FC236}">
                        <a16:creationId xmlns:a16="http://schemas.microsoft.com/office/drawing/2014/main" id="{A650FBBC-470E-410D-8CEC-C335993D6D7A}"/>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39" name="Freeform 23">
                    <a:extLst>
                      <a:ext uri="{FF2B5EF4-FFF2-40B4-BE49-F238E27FC236}">
                        <a16:creationId xmlns:a16="http://schemas.microsoft.com/office/drawing/2014/main" id="{A7CE08A7-DA4F-43A6-B1D5-FC5D557764BD}"/>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40" name="Freeform 24">
                    <a:extLst>
                      <a:ext uri="{FF2B5EF4-FFF2-40B4-BE49-F238E27FC236}">
                        <a16:creationId xmlns:a16="http://schemas.microsoft.com/office/drawing/2014/main" id="{51E959AC-4C7A-47E9-BB75-548D060D3D92}"/>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41" name="Freeform 25">
                    <a:extLst>
                      <a:ext uri="{FF2B5EF4-FFF2-40B4-BE49-F238E27FC236}">
                        <a16:creationId xmlns:a16="http://schemas.microsoft.com/office/drawing/2014/main" id="{2AAF11B2-903F-4D9A-B890-E1518873BCE4}"/>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31" name="Isosceles Triangle 330">
                  <a:extLst>
                    <a:ext uri="{FF2B5EF4-FFF2-40B4-BE49-F238E27FC236}">
                      <a16:creationId xmlns:a16="http://schemas.microsoft.com/office/drawing/2014/main" id="{89A7F6FE-94BF-4E58-A9A6-445917F8DF8A}"/>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27" name="Group 326">
                <a:extLst>
                  <a:ext uri="{FF2B5EF4-FFF2-40B4-BE49-F238E27FC236}">
                    <a16:creationId xmlns:a16="http://schemas.microsoft.com/office/drawing/2014/main" id="{47540490-F879-4705-A6C9-263737A32482}"/>
                  </a:ext>
                </a:extLst>
              </p:cNvPr>
              <p:cNvGrpSpPr/>
              <p:nvPr/>
            </p:nvGrpSpPr>
            <p:grpSpPr>
              <a:xfrm>
                <a:off x="212952" y="1302040"/>
                <a:ext cx="4290946" cy="647048"/>
                <a:chOff x="212952" y="1302040"/>
                <a:chExt cx="4290946" cy="647048"/>
              </a:xfrm>
            </p:grpSpPr>
            <p:sp>
              <p:nvSpPr>
                <p:cNvPr id="328" name="TextBox 159">
                  <a:extLst>
                    <a:ext uri="{FF2B5EF4-FFF2-40B4-BE49-F238E27FC236}">
                      <a16:creationId xmlns:a16="http://schemas.microsoft.com/office/drawing/2014/main" id="{236CAE13-0960-4A04-B566-4C52B6A69BA8}"/>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29" name="TextBox 162">
                  <a:extLst>
                    <a:ext uri="{FF2B5EF4-FFF2-40B4-BE49-F238E27FC236}">
                      <a16:creationId xmlns:a16="http://schemas.microsoft.com/office/drawing/2014/main" id="{7574E2F1-2B04-4578-81CF-ED5B5E1DF27E}"/>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8" name="Group 7">
            <a:extLst>
              <a:ext uri="{FF2B5EF4-FFF2-40B4-BE49-F238E27FC236}">
                <a16:creationId xmlns:a16="http://schemas.microsoft.com/office/drawing/2014/main" id="{F44C55AE-8B4A-4AF7-A1EB-02407CD2EDB7}"/>
              </a:ext>
            </a:extLst>
          </p:cNvPr>
          <p:cNvGrpSpPr/>
          <p:nvPr/>
        </p:nvGrpSpPr>
        <p:grpSpPr>
          <a:xfrm>
            <a:off x="6178552" y="4664581"/>
            <a:ext cx="2880000" cy="1836000"/>
            <a:chOff x="6649031" y="4384258"/>
            <a:chExt cx="2880000" cy="2189849"/>
          </a:xfrm>
        </p:grpSpPr>
        <p:grpSp>
          <p:nvGrpSpPr>
            <p:cNvPr id="50" name="Group 49">
              <a:extLst>
                <a:ext uri="{FF2B5EF4-FFF2-40B4-BE49-F238E27FC236}">
                  <a16:creationId xmlns:a16="http://schemas.microsoft.com/office/drawing/2014/main" id="{1411ED86-FC9E-48B1-A9E3-7314069FB882}"/>
                </a:ext>
              </a:extLst>
            </p:cNvPr>
            <p:cNvGrpSpPr/>
            <p:nvPr/>
          </p:nvGrpSpPr>
          <p:grpSpPr>
            <a:xfrm rot="5220000">
              <a:off x="7664312" y="5635485"/>
              <a:ext cx="939600" cy="55751"/>
              <a:chOff x="7274043" y="3782529"/>
              <a:chExt cx="1736874" cy="126082"/>
            </a:xfrm>
          </p:grpSpPr>
          <p:sp>
            <p:nvSpPr>
              <p:cNvPr id="85" name="Circle: Hollow 84">
                <a:extLst>
                  <a:ext uri="{FF2B5EF4-FFF2-40B4-BE49-F238E27FC236}">
                    <a16:creationId xmlns:a16="http://schemas.microsoft.com/office/drawing/2014/main" id="{7FF23829-27A2-47B8-B8ED-A1153F976C5D}"/>
                  </a:ext>
                </a:extLst>
              </p:cNvPr>
              <p:cNvSpPr/>
              <p:nvPr/>
            </p:nvSpPr>
            <p:spPr>
              <a:xfrm rot="900000">
                <a:off x="8084376" y="3782529"/>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86" name="Isosceles Triangle 85">
                <a:extLst>
                  <a:ext uri="{FF2B5EF4-FFF2-40B4-BE49-F238E27FC236}">
                    <a16:creationId xmlns:a16="http://schemas.microsoft.com/office/drawing/2014/main" id="{2A79EE4F-8599-413D-9840-50C5247119A9}"/>
                  </a:ext>
                </a:extLst>
              </p:cNvPr>
              <p:cNvSpPr/>
              <p:nvPr/>
            </p:nvSpPr>
            <p:spPr>
              <a:xfrm rot="5400000">
                <a:off x="8578584" y="3450434"/>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88" name="Isosceles Triangle 87">
                <a:extLst>
                  <a:ext uri="{FF2B5EF4-FFF2-40B4-BE49-F238E27FC236}">
                    <a16:creationId xmlns:a16="http://schemas.microsoft.com/office/drawing/2014/main" id="{98FAFD30-B087-4B6F-835D-D005EEE82123}"/>
                  </a:ext>
                </a:extLst>
              </p:cNvPr>
              <p:cNvSpPr/>
              <p:nvPr/>
            </p:nvSpPr>
            <p:spPr>
              <a:xfrm rot="16200000">
                <a:off x="7631982" y="3450435"/>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49" name="Rectangle 48">
              <a:hlinkClick r:id="rId7"/>
              <a:extLst>
                <a:ext uri="{FF2B5EF4-FFF2-40B4-BE49-F238E27FC236}">
                  <a16:creationId xmlns:a16="http://schemas.microsoft.com/office/drawing/2014/main" id="{DCFFCE23-E794-49A8-91DD-3A3B8EB4B371}"/>
                </a:ext>
              </a:extLst>
            </p:cNvPr>
            <p:cNvSpPr/>
            <p:nvPr/>
          </p:nvSpPr>
          <p:spPr>
            <a:xfrm>
              <a:off x="7054031" y="5958507"/>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err="1"/>
                <a:t>Programme</a:t>
              </a:r>
              <a:r>
                <a:rPr lang="en-US" sz="1400" b="1" dirty="0"/>
                <a:t> Consolidation</a:t>
              </a:r>
            </a:p>
          </p:txBody>
        </p:sp>
        <p:grpSp>
          <p:nvGrpSpPr>
            <p:cNvPr id="342" name="Group 341">
              <a:extLst>
                <a:ext uri="{FF2B5EF4-FFF2-40B4-BE49-F238E27FC236}">
                  <a16:creationId xmlns:a16="http://schemas.microsoft.com/office/drawing/2014/main" id="{25B8CB18-1D56-434C-A409-FFDBAFA0AE77}"/>
                </a:ext>
              </a:extLst>
            </p:cNvPr>
            <p:cNvGrpSpPr/>
            <p:nvPr/>
          </p:nvGrpSpPr>
          <p:grpSpPr>
            <a:xfrm>
              <a:off x="6649031" y="4384258"/>
              <a:ext cx="2880000" cy="1522648"/>
              <a:chOff x="212952" y="180243"/>
              <a:chExt cx="4290946" cy="2008340"/>
            </a:xfrm>
          </p:grpSpPr>
          <p:grpSp>
            <p:nvGrpSpPr>
              <p:cNvPr id="343" name="Group 342">
                <a:extLst>
                  <a:ext uri="{FF2B5EF4-FFF2-40B4-BE49-F238E27FC236}">
                    <a16:creationId xmlns:a16="http://schemas.microsoft.com/office/drawing/2014/main" id="{DFA0A86E-47BB-4B2A-BF46-520F0445C354}"/>
                  </a:ext>
                </a:extLst>
              </p:cNvPr>
              <p:cNvGrpSpPr/>
              <p:nvPr/>
            </p:nvGrpSpPr>
            <p:grpSpPr>
              <a:xfrm>
                <a:off x="651120" y="180243"/>
                <a:ext cx="3381374" cy="2008340"/>
                <a:chOff x="651120" y="180243"/>
                <a:chExt cx="2531582" cy="1425036"/>
              </a:xfrm>
            </p:grpSpPr>
            <p:grpSp>
              <p:nvGrpSpPr>
                <p:cNvPr id="347" name="Group 346">
                  <a:extLst>
                    <a:ext uri="{FF2B5EF4-FFF2-40B4-BE49-F238E27FC236}">
                      <a16:creationId xmlns:a16="http://schemas.microsoft.com/office/drawing/2014/main" id="{6E7C633F-C866-4F82-B030-8AC82983C650}"/>
                    </a:ext>
                  </a:extLst>
                </p:cNvPr>
                <p:cNvGrpSpPr/>
                <p:nvPr/>
              </p:nvGrpSpPr>
              <p:grpSpPr>
                <a:xfrm>
                  <a:off x="651120" y="180243"/>
                  <a:ext cx="2531582" cy="1234834"/>
                  <a:chOff x="651120" y="180243"/>
                  <a:chExt cx="2507631" cy="1242060"/>
                </a:xfrm>
              </p:grpSpPr>
              <p:sp>
                <p:nvSpPr>
                  <p:cNvPr id="349" name="Freeform 6">
                    <a:extLst>
                      <a:ext uri="{FF2B5EF4-FFF2-40B4-BE49-F238E27FC236}">
                        <a16:creationId xmlns:a16="http://schemas.microsoft.com/office/drawing/2014/main" id="{77078865-C02A-41C3-A4BB-969305C54D1A}"/>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50" name="Freeform 7">
                    <a:extLst>
                      <a:ext uri="{FF2B5EF4-FFF2-40B4-BE49-F238E27FC236}">
                        <a16:creationId xmlns:a16="http://schemas.microsoft.com/office/drawing/2014/main" id="{04C638D0-EFCC-4B84-834C-1EE998CECE96}"/>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51" name="Freeform 8">
                    <a:extLst>
                      <a:ext uri="{FF2B5EF4-FFF2-40B4-BE49-F238E27FC236}">
                        <a16:creationId xmlns:a16="http://schemas.microsoft.com/office/drawing/2014/main" id="{BF5017EE-9CA5-40FB-893E-491B402618A5}"/>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52" name="Freeform 9">
                    <a:extLst>
                      <a:ext uri="{FF2B5EF4-FFF2-40B4-BE49-F238E27FC236}">
                        <a16:creationId xmlns:a16="http://schemas.microsoft.com/office/drawing/2014/main" id="{A1EAE18D-CE3C-4E12-B35B-9F3B3357954D}"/>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53" name="Freeform 10">
                    <a:extLst>
                      <a:ext uri="{FF2B5EF4-FFF2-40B4-BE49-F238E27FC236}">
                        <a16:creationId xmlns:a16="http://schemas.microsoft.com/office/drawing/2014/main" id="{46DE9D85-DFF0-46E1-95D1-B81D9AF9AE27}"/>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54" name="Freeform 21">
                    <a:extLst>
                      <a:ext uri="{FF2B5EF4-FFF2-40B4-BE49-F238E27FC236}">
                        <a16:creationId xmlns:a16="http://schemas.microsoft.com/office/drawing/2014/main" id="{865A808F-ECC4-4B5E-8D66-3F65B637CF1F}"/>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55" name="Freeform 22">
                    <a:extLst>
                      <a:ext uri="{FF2B5EF4-FFF2-40B4-BE49-F238E27FC236}">
                        <a16:creationId xmlns:a16="http://schemas.microsoft.com/office/drawing/2014/main" id="{00F8530B-BEAA-4CCF-BF42-6E34FB1177EB}"/>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56" name="Freeform 23">
                    <a:extLst>
                      <a:ext uri="{FF2B5EF4-FFF2-40B4-BE49-F238E27FC236}">
                        <a16:creationId xmlns:a16="http://schemas.microsoft.com/office/drawing/2014/main" id="{C1D9901A-6CE7-45CF-B041-BB9DD2F25324}"/>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57" name="Freeform 24">
                    <a:extLst>
                      <a:ext uri="{FF2B5EF4-FFF2-40B4-BE49-F238E27FC236}">
                        <a16:creationId xmlns:a16="http://schemas.microsoft.com/office/drawing/2014/main" id="{F2A3A2CE-3677-46B1-998E-66EC76341FB8}"/>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58" name="Freeform 25">
                    <a:extLst>
                      <a:ext uri="{FF2B5EF4-FFF2-40B4-BE49-F238E27FC236}">
                        <a16:creationId xmlns:a16="http://schemas.microsoft.com/office/drawing/2014/main" id="{F9C75760-505D-4C61-A24E-E455EB153A47}"/>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48" name="Isosceles Triangle 347">
                  <a:extLst>
                    <a:ext uri="{FF2B5EF4-FFF2-40B4-BE49-F238E27FC236}">
                      <a16:creationId xmlns:a16="http://schemas.microsoft.com/office/drawing/2014/main" id="{95E13B27-C49E-41FB-9300-ADF19355AD5D}"/>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44" name="Group 343">
                <a:extLst>
                  <a:ext uri="{FF2B5EF4-FFF2-40B4-BE49-F238E27FC236}">
                    <a16:creationId xmlns:a16="http://schemas.microsoft.com/office/drawing/2014/main" id="{65BABD9E-ABA0-49C6-B5DC-4B3C72CB716E}"/>
                  </a:ext>
                </a:extLst>
              </p:cNvPr>
              <p:cNvGrpSpPr/>
              <p:nvPr/>
            </p:nvGrpSpPr>
            <p:grpSpPr>
              <a:xfrm>
                <a:off x="212952" y="1302040"/>
                <a:ext cx="4290946" cy="647048"/>
                <a:chOff x="212952" y="1302040"/>
                <a:chExt cx="4290946" cy="647048"/>
              </a:xfrm>
            </p:grpSpPr>
            <p:sp>
              <p:nvSpPr>
                <p:cNvPr id="345" name="TextBox 159">
                  <a:extLst>
                    <a:ext uri="{FF2B5EF4-FFF2-40B4-BE49-F238E27FC236}">
                      <a16:creationId xmlns:a16="http://schemas.microsoft.com/office/drawing/2014/main" id="{BBB2558A-983A-4E70-BC89-6475149CE483}"/>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46" name="TextBox 162">
                  <a:extLst>
                    <a:ext uri="{FF2B5EF4-FFF2-40B4-BE49-F238E27FC236}">
                      <a16:creationId xmlns:a16="http://schemas.microsoft.com/office/drawing/2014/main" id="{F529C05D-ACB4-4E18-8354-E1EF383BE15B}"/>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nvGrpSpPr>
          <p:cNvPr id="10" name="Group 9">
            <a:extLst>
              <a:ext uri="{FF2B5EF4-FFF2-40B4-BE49-F238E27FC236}">
                <a16:creationId xmlns:a16="http://schemas.microsoft.com/office/drawing/2014/main" id="{78505B31-497D-4AF2-AB86-BF6E8D3B2A57}"/>
              </a:ext>
            </a:extLst>
          </p:cNvPr>
          <p:cNvGrpSpPr/>
          <p:nvPr/>
        </p:nvGrpSpPr>
        <p:grpSpPr>
          <a:xfrm>
            <a:off x="270504" y="4664581"/>
            <a:ext cx="2880000" cy="1836000"/>
            <a:chOff x="311574" y="4384258"/>
            <a:chExt cx="2880000" cy="2160677"/>
          </a:xfrm>
        </p:grpSpPr>
        <p:sp>
          <p:nvSpPr>
            <p:cNvPr id="47" name="Rectangle 46">
              <a:hlinkClick r:id="rId8"/>
              <a:extLst>
                <a:ext uri="{FF2B5EF4-FFF2-40B4-BE49-F238E27FC236}">
                  <a16:creationId xmlns:a16="http://schemas.microsoft.com/office/drawing/2014/main" id="{E982FADC-3E50-4378-9DC9-70148B6918DA}"/>
                </a:ext>
              </a:extLst>
            </p:cNvPr>
            <p:cNvSpPr/>
            <p:nvPr/>
          </p:nvSpPr>
          <p:spPr>
            <a:xfrm>
              <a:off x="716574" y="5929335"/>
              <a:ext cx="2070000" cy="615600"/>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Programme for Urban Poor</a:t>
              </a:r>
            </a:p>
          </p:txBody>
        </p:sp>
        <p:grpSp>
          <p:nvGrpSpPr>
            <p:cNvPr id="359" name="Group 358">
              <a:extLst>
                <a:ext uri="{FF2B5EF4-FFF2-40B4-BE49-F238E27FC236}">
                  <a16:creationId xmlns:a16="http://schemas.microsoft.com/office/drawing/2014/main" id="{1FFB51FA-81F6-4F67-AA1F-A32C2F305328}"/>
                </a:ext>
              </a:extLst>
            </p:cNvPr>
            <p:cNvGrpSpPr/>
            <p:nvPr/>
          </p:nvGrpSpPr>
          <p:grpSpPr>
            <a:xfrm rot="4320000">
              <a:off x="1253665" y="5634612"/>
              <a:ext cx="940359" cy="57497"/>
              <a:chOff x="1488787" y="3713490"/>
              <a:chExt cx="1736874" cy="126082"/>
            </a:xfrm>
          </p:grpSpPr>
          <p:sp>
            <p:nvSpPr>
              <p:cNvPr id="360" name="Circle: Hollow 359">
                <a:extLst>
                  <a:ext uri="{FF2B5EF4-FFF2-40B4-BE49-F238E27FC236}">
                    <a16:creationId xmlns:a16="http://schemas.microsoft.com/office/drawing/2014/main" id="{105EED36-221C-4975-9E2F-6AD669FEE5DB}"/>
                  </a:ext>
                </a:extLst>
              </p:cNvPr>
              <p:cNvSpPr/>
              <p:nvPr/>
            </p:nvSpPr>
            <p:spPr>
              <a:xfrm rot="900000">
                <a:off x="2299120" y="3713490"/>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solidFill>
                    <a:schemeClr val="tx1"/>
                  </a:solidFill>
                </a:endParaRPr>
              </a:p>
            </p:txBody>
          </p:sp>
          <p:sp>
            <p:nvSpPr>
              <p:cNvPr id="361" name="Isosceles Triangle 360">
                <a:extLst>
                  <a:ext uri="{FF2B5EF4-FFF2-40B4-BE49-F238E27FC236}">
                    <a16:creationId xmlns:a16="http://schemas.microsoft.com/office/drawing/2014/main" id="{63B836AD-F65C-4905-8A6F-B1BA40F6949F}"/>
                  </a:ext>
                </a:extLst>
              </p:cNvPr>
              <p:cNvSpPr/>
              <p:nvPr/>
            </p:nvSpPr>
            <p:spPr>
              <a:xfrm rot="5400000">
                <a:off x="2793328" y="3381395"/>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62" name="Isosceles Triangle 361">
                <a:extLst>
                  <a:ext uri="{FF2B5EF4-FFF2-40B4-BE49-F238E27FC236}">
                    <a16:creationId xmlns:a16="http://schemas.microsoft.com/office/drawing/2014/main" id="{1B0FBDD2-EC47-47BC-883F-BD6C3738CB76}"/>
                  </a:ext>
                </a:extLst>
              </p:cNvPr>
              <p:cNvSpPr/>
              <p:nvPr/>
            </p:nvSpPr>
            <p:spPr>
              <a:xfrm rot="16200000">
                <a:off x="1846726" y="3381396"/>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grpSp>
          <p:nvGrpSpPr>
            <p:cNvPr id="363" name="Group 362">
              <a:extLst>
                <a:ext uri="{FF2B5EF4-FFF2-40B4-BE49-F238E27FC236}">
                  <a16:creationId xmlns:a16="http://schemas.microsoft.com/office/drawing/2014/main" id="{38C7BCD6-0094-42EF-87F2-358C97BA98A0}"/>
                </a:ext>
              </a:extLst>
            </p:cNvPr>
            <p:cNvGrpSpPr/>
            <p:nvPr/>
          </p:nvGrpSpPr>
          <p:grpSpPr>
            <a:xfrm>
              <a:off x="311574" y="4384258"/>
              <a:ext cx="2880000" cy="1522648"/>
              <a:chOff x="212952" y="180243"/>
              <a:chExt cx="4290946" cy="2008340"/>
            </a:xfrm>
          </p:grpSpPr>
          <p:grpSp>
            <p:nvGrpSpPr>
              <p:cNvPr id="364" name="Group 363">
                <a:extLst>
                  <a:ext uri="{FF2B5EF4-FFF2-40B4-BE49-F238E27FC236}">
                    <a16:creationId xmlns:a16="http://schemas.microsoft.com/office/drawing/2014/main" id="{692D8210-F550-494C-9225-C9D829EC16B0}"/>
                  </a:ext>
                </a:extLst>
              </p:cNvPr>
              <p:cNvGrpSpPr/>
              <p:nvPr/>
            </p:nvGrpSpPr>
            <p:grpSpPr>
              <a:xfrm>
                <a:off x="651120" y="180243"/>
                <a:ext cx="3381374" cy="2008340"/>
                <a:chOff x="651120" y="180243"/>
                <a:chExt cx="2531582" cy="1425036"/>
              </a:xfrm>
            </p:grpSpPr>
            <p:grpSp>
              <p:nvGrpSpPr>
                <p:cNvPr id="368" name="Group 367">
                  <a:extLst>
                    <a:ext uri="{FF2B5EF4-FFF2-40B4-BE49-F238E27FC236}">
                      <a16:creationId xmlns:a16="http://schemas.microsoft.com/office/drawing/2014/main" id="{3E221C9E-A83C-4881-A786-59EF6FC7D3BC}"/>
                    </a:ext>
                  </a:extLst>
                </p:cNvPr>
                <p:cNvGrpSpPr/>
                <p:nvPr/>
              </p:nvGrpSpPr>
              <p:grpSpPr>
                <a:xfrm>
                  <a:off x="651120" y="180243"/>
                  <a:ext cx="2531582" cy="1234834"/>
                  <a:chOff x="651120" y="180243"/>
                  <a:chExt cx="2507631" cy="1242060"/>
                </a:xfrm>
              </p:grpSpPr>
              <p:sp>
                <p:nvSpPr>
                  <p:cNvPr id="370" name="Freeform 6">
                    <a:extLst>
                      <a:ext uri="{FF2B5EF4-FFF2-40B4-BE49-F238E27FC236}">
                        <a16:creationId xmlns:a16="http://schemas.microsoft.com/office/drawing/2014/main" id="{54F6475C-4AE7-40F5-A375-6B9CA7FDD4D1}"/>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71" name="Freeform 7">
                    <a:extLst>
                      <a:ext uri="{FF2B5EF4-FFF2-40B4-BE49-F238E27FC236}">
                        <a16:creationId xmlns:a16="http://schemas.microsoft.com/office/drawing/2014/main" id="{DFA323BA-0E4D-4A0B-A289-8DA5E8FDC589}"/>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72" name="Freeform 8">
                    <a:extLst>
                      <a:ext uri="{FF2B5EF4-FFF2-40B4-BE49-F238E27FC236}">
                        <a16:creationId xmlns:a16="http://schemas.microsoft.com/office/drawing/2014/main" id="{6997E2CF-68F0-4A96-89D1-DF51F9F82725}"/>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73" name="Freeform 9">
                    <a:extLst>
                      <a:ext uri="{FF2B5EF4-FFF2-40B4-BE49-F238E27FC236}">
                        <a16:creationId xmlns:a16="http://schemas.microsoft.com/office/drawing/2014/main" id="{96C82CB5-FD54-4429-B19D-6ECFD7431CC0}"/>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74" name="Freeform 10">
                    <a:extLst>
                      <a:ext uri="{FF2B5EF4-FFF2-40B4-BE49-F238E27FC236}">
                        <a16:creationId xmlns:a16="http://schemas.microsoft.com/office/drawing/2014/main" id="{ECB4D89D-2343-4912-9022-82EEC0609AD3}"/>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75" name="Freeform 21">
                    <a:extLst>
                      <a:ext uri="{FF2B5EF4-FFF2-40B4-BE49-F238E27FC236}">
                        <a16:creationId xmlns:a16="http://schemas.microsoft.com/office/drawing/2014/main" id="{FCACE3AA-8A6C-416F-99FB-A7A731BFA63C}"/>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76" name="Freeform 22">
                    <a:extLst>
                      <a:ext uri="{FF2B5EF4-FFF2-40B4-BE49-F238E27FC236}">
                        <a16:creationId xmlns:a16="http://schemas.microsoft.com/office/drawing/2014/main" id="{01F3CD1E-BAF7-4B6D-B742-FDDCD281166B}"/>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77" name="Freeform 23">
                    <a:extLst>
                      <a:ext uri="{FF2B5EF4-FFF2-40B4-BE49-F238E27FC236}">
                        <a16:creationId xmlns:a16="http://schemas.microsoft.com/office/drawing/2014/main" id="{F3D82941-5161-41A1-96A8-E3FF17007AEB}"/>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78" name="Freeform 24">
                    <a:extLst>
                      <a:ext uri="{FF2B5EF4-FFF2-40B4-BE49-F238E27FC236}">
                        <a16:creationId xmlns:a16="http://schemas.microsoft.com/office/drawing/2014/main" id="{2D23A194-DD86-47D6-B16D-9C1F2F1053ED}"/>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79" name="Freeform 25">
                    <a:extLst>
                      <a:ext uri="{FF2B5EF4-FFF2-40B4-BE49-F238E27FC236}">
                        <a16:creationId xmlns:a16="http://schemas.microsoft.com/office/drawing/2014/main" id="{8267F495-3C57-4956-AF99-DD5ACA1ACB31}"/>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69" name="Isosceles Triangle 368">
                  <a:extLst>
                    <a:ext uri="{FF2B5EF4-FFF2-40B4-BE49-F238E27FC236}">
                      <a16:creationId xmlns:a16="http://schemas.microsoft.com/office/drawing/2014/main" id="{01C739FD-1F86-46B7-A5C7-7668479E47CD}"/>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65" name="Group 364">
                <a:extLst>
                  <a:ext uri="{FF2B5EF4-FFF2-40B4-BE49-F238E27FC236}">
                    <a16:creationId xmlns:a16="http://schemas.microsoft.com/office/drawing/2014/main" id="{C2F2BC5C-DC23-4957-8271-E5B607A56410}"/>
                  </a:ext>
                </a:extLst>
              </p:cNvPr>
              <p:cNvGrpSpPr/>
              <p:nvPr/>
            </p:nvGrpSpPr>
            <p:grpSpPr>
              <a:xfrm>
                <a:off x="212952" y="1302040"/>
                <a:ext cx="4290946" cy="647048"/>
                <a:chOff x="212952" y="1302040"/>
                <a:chExt cx="4290946" cy="647048"/>
              </a:xfrm>
            </p:grpSpPr>
            <p:sp>
              <p:nvSpPr>
                <p:cNvPr id="366" name="TextBox 159">
                  <a:extLst>
                    <a:ext uri="{FF2B5EF4-FFF2-40B4-BE49-F238E27FC236}">
                      <a16:creationId xmlns:a16="http://schemas.microsoft.com/office/drawing/2014/main" id="{423750E1-7142-4D4C-929B-D16954639C52}"/>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67" name="TextBox 162">
                  <a:extLst>
                    <a:ext uri="{FF2B5EF4-FFF2-40B4-BE49-F238E27FC236}">
                      <a16:creationId xmlns:a16="http://schemas.microsoft.com/office/drawing/2014/main" id="{93213F47-DFD1-44C2-BCDF-45B033AECCF8}"/>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spTree>
    <p:extLst>
      <p:ext uri="{BB962C8B-B14F-4D97-AF65-F5344CB8AC3E}">
        <p14:creationId xmlns:p14="http://schemas.microsoft.com/office/powerpoint/2010/main" val="757121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6636-AF6D-4980-A584-3383160155C9}"/>
              </a:ext>
            </a:extLst>
          </p:cNvPr>
          <p:cNvSpPr>
            <a:spLocks noGrp="1"/>
          </p:cNvSpPr>
          <p:nvPr>
            <p:ph type="title"/>
          </p:nvPr>
        </p:nvSpPr>
        <p:spPr>
          <a:xfrm>
            <a:off x="738292" y="324366"/>
            <a:ext cx="10917259" cy="658368"/>
          </a:xfrm>
        </p:spPr>
        <p:txBody>
          <a:bodyPr>
            <a:normAutofit/>
          </a:bodyPr>
          <a:lstStyle/>
          <a:p>
            <a:pPr algn="ctr"/>
            <a:r>
              <a:rPr lang="en-US" sz="2600" b="1" dirty="0">
                <a:solidFill>
                  <a:srgbClr val="000066"/>
                </a:solidFill>
                <a:latin typeface="Helvetica" panose="020B0604020202020204" pitchFamily="34" charset="0"/>
              </a:rPr>
              <a:t>Programmatic Reforms: Off-track/On-track Indicators</a:t>
            </a:r>
          </a:p>
        </p:txBody>
      </p:sp>
      <p:graphicFrame>
        <p:nvGraphicFramePr>
          <p:cNvPr id="4" name="Content Placeholder 3">
            <a:extLst>
              <a:ext uri="{FF2B5EF4-FFF2-40B4-BE49-F238E27FC236}">
                <a16:creationId xmlns:a16="http://schemas.microsoft.com/office/drawing/2014/main" id="{D2E293A6-2213-445D-8F4B-FCAC48E04BF9}"/>
              </a:ext>
            </a:extLst>
          </p:cNvPr>
          <p:cNvGraphicFramePr>
            <a:graphicFrameLocks noGrp="1"/>
          </p:cNvGraphicFramePr>
          <p:nvPr>
            <p:ph idx="1"/>
          </p:nvPr>
        </p:nvGraphicFramePr>
        <p:xfrm>
          <a:off x="1286933" y="1243584"/>
          <a:ext cx="9618133" cy="5260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332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BD4E-84B8-BD25-CB01-129530A20176}"/>
              </a:ext>
            </a:extLst>
          </p:cNvPr>
          <p:cNvSpPr>
            <a:spLocks noGrp="1"/>
          </p:cNvSpPr>
          <p:nvPr>
            <p:ph type="title"/>
          </p:nvPr>
        </p:nvSpPr>
        <p:spPr>
          <a:xfrm>
            <a:off x="838200" y="365125"/>
            <a:ext cx="10515600" cy="707895"/>
          </a:xfrm>
        </p:spPr>
        <p:txBody>
          <a:bodyPr>
            <a:noAutofit/>
          </a:bodyPr>
          <a:lstStyle/>
          <a:p>
            <a:r>
              <a:rPr lang="en-GB" sz="2600" b="1" dirty="0">
                <a:solidFill>
                  <a:srgbClr val="000066"/>
                </a:solidFill>
                <a:latin typeface="Helvetica" panose="020B0604020202020204" pitchFamily="34" charset="0"/>
              </a:rPr>
              <a:t>Institutional reforms as per the National Social Security Strategy, 2015</a:t>
            </a:r>
          </a:p>
        </p:txBody>
      </p:sp>
      <p:pic>
        <p:nvPicPr>
          <p:cNvPr id="4" name="Content Placeholder 3">
            <a:extLst>
              <a:ext uri="{FF2B5EF4-FFF2-40B4-BE49-F238E27FC236}">
                <a16:creationId xmlns:a16="http://schemas.microsoft.com/office/drawing/2014/main" id="{A7D7A2D7-EACF-923E-59D2-7B2CBA900467}"/>
              </a:ext>
            </a:extLst>
          </p:cNvPr>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374331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8ADF-F20D-4E2B-9E87-555CCA471529}"/>
              </a:ext>
            </a:extLst>
          </p:cNvPr>
          <p:cNvSpPr>
            <a:spLocks noGrp="1"/>
          </p:cNvSpPr>
          <p:nvPr>
            <p:ph type="title"/>
          </p:nvPr>
        </p:nvSpPr>
        <p:spPr>
          <a:xfrm>
            <a:off x="589280" y="229752"/>
            <a:ext cx="11257279" cy="948808"/>
          </a:xfrm>
          <a:prstGeom prst="ellipse">
            <a:avLst/>
          </a:prstGeom>
        </p:spPr>
        <p:txBody>
          <a:bodyPr vert="horz" lIns="91440" tIns="45720" rIns="91440" bIns="45720" rtlCol="0" anchor="ctr">
            <a:noAutofit/>
          </a:bodyPr>
          <a:lstStyle/>
          <a:p>
            <a:r>
              <a:rPr lang="en-US" sz="2800" b="1" kern="1200" dirty="0">
                <a:solidFill>
                  <a:srgbClr val="000066"/>
                </a:solidFill>
                <a:latin typeface="Helvetica" panose="020B0604020202020204" pitchFamily="34" charset="0"/>
                <a:cs typeface="Helvetica" panose="020B0604020202020204" pitchFamily="34" charset="0"/>
              </a:rPr>
              <a:t>High targeting errors in social protection coverage</a:t>
            </a:r>
          </a:p>
        </p:txBody>
      </p:sp>
      <p:sp>
        <p:nvSpPr>
          <p:cNvPr id="3" name="Rectangle 2">
            <a:extLst>
              <a:ext uri="{FF2B5EF4-FFF2-40B4-BE49-F238E27FC236}">
                <a16:creationId xmlns:a16="http://schemas.microsoft.com/office/drawing/2014/main" id="{A55907FB-14FF-4BC4-9B03-F356AB252A79}"/>
              </a:ext>
            </a:extLst>
          </p:cNvPr>
          <p:cNvSpPr/>
          <p:nvPr/>
        </p:nvSpPr>
        <p:spPr>
          <a:xfrm>
            <a:off x="3813469" y="1782677"/>
            <a:ext cx="5159825" cy="744451"/>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sz="2000" b="1" i="0" u="none" strike="noStrike" cap="none" spc="0" normalizeH="0" baseline="0" noProof="0" dirty="0">
                <a:ln>
                  <a:noFill/>
                </a:ln>
                <a:effectLst/>
                <a:uLnTx/>
                <a:uFillTx/>
              </a:rPr>
              <a:t>(Estimated from the HIES 2016)</a:t>
            </a:r>
            <a:endParaRPr kumimoji="0" lang="en-US" sz="2000" b="0" i="0" u="none" strike="noStrike" cap="none" spc="0" normalizeH="0" baseline="0" noProof="0" dirty="0">
              <a:ln>
                <a:noFill/>
              </a:ln>
              <a:effectLst/>
              <a:uLnTx/>
              <a:uFillTx/>
            </a:endParaRPr>
          </a:p>
        </p:txBody>
      </p:sp>
      <p:graphicFrame>
        <p:nvGraphicFramePr>
          <p:cNvPr id="4" name="Content Placeholder 3">
            <a:extLst>
              <a:ext uri="{FF2B5EF4-FFF2-40B4-BE49-F238E27FC236}">
                <a16:creationId xmlns:a16="http://schemas.microsoft.com/office/drawing/2014/main" id="{6E93BDE6-3016-4986-B6CA-510020CA34F3}"/>
              </a:ext>
            </a:extLst>
          </p:cNvPr>
          <p:cNvGraphicFramePr>
            <a:graphicFrameLocks noGrp="1"/>
          </p:cNvGraphicFramePr>
          <p:nvPr>
            <p:ph idx="1"/>
          </p:nvPr>
        </p:nvGraphicFramePr>
        <p:xfrm>
          <a:off x="835166" y="2405149"/>
          <a:ext cx="10515569" cy="3899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5807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7D0E-95B7-4F35-A8D4-7146DC8A5E80}"/>
              </a:ext>
            </a:extLst>
          </p:cNvPr>
          <p:cNvSpPr>
            <a:spLocks noGrp="1"/>
          </p:cNvSpPr>
          <p:nvPr>
            <p:ph type="title"/>
          </p:nvPr>
        </p:nvSpPr>
        <p:spPr>
          <a:xfrm>
            <a:off x="740433" y="133320"/>
            <a:ext cx="10515600" cy="728384"/>
          </a:xfrm>
        </p:spPr>
        <p:txBody>
          <a:bodyPr>
            <a:noAutofit/>
          </a:bodyPr>
          <a:lstStyle/>
          <a:p>
            <a:r>
              <a:rPr lang="en-US" sz="2600" b="1" dirty="0">
                <a:solidFill>
                  <a:srgbClr val="002060"/>
                </a:solidFill>
                <a:latin typeface="Helvetica" pitchFamily="2" charset="0"/>
              </a:rPr>
              <a:t>Summary findings from Midterm Progress Review on institutional reforms</a:t>
            </a:r>
            <a:endParaRPr lang="en-US" sz="2600" dirty="0">
              <a:solidFill>
                <a:srgbClr val="002060"/>
              </a:solidFill>
              <a:latin typeface="Helvetica" pitchFamily="2" charset="0"/>
            </a:endParaRPr>
          </a:p>
        </p:txBody>
      </p:sp>
      <p:sp>
        <p:nvSpPr>
          <p:cNvPr id="3" name="Content Placeholder 2">
            <a:extLst>
              <a:ext uri="{FF2B5EF4-FFF2-40B4-BE49-F238E27FC236}">
                <a16:creationId xmlns:a16="http://schemas.microsoft.com/office/drawing/2014/main" id="{D1735969-10AA-4836-84D4-4E7395A63DCB}"/>
              </a:ext>
            </a:extLst>
          </p:cNvPr>
          <p:cNvSpPr>
            <a:spLocks noGrp="1"/>
          </p:cNvSpPr>
          <p:nvPr>
            <p:ph idx="1"/>
          </p:nvPr>
        </p:nvSpPr>
        <p:spPr>
          <a:xfrm>
            <a:off x="137735" y="976050"/>
            <a:ext cx="10515600" cy="5083453"/>
          </a:xfrm>
        </p:spPr>
        <p:txBody>
          <a:bodyPr/>
          <a:lstStyle/>
          <a:p>
            <a:pPr marL="0" indent="0">
              <a:buNone/>
            </a:pPr>
            <a:r>
              <a:rPr lang="en-US" dirty="0"/>
              <a:t>  </a:t>
            </a:r>
          </a:p>
        </p:txBody>
      </p:sp>
      <p:grpSp>
        <p:nvGrpSpPr>
          <p:cNvPr id="5" name="Group 4">
            <a:extLst>
              <a:ext uri="{FF2B5EF4-FFF2-40B4-BE49-F238E27FC236}">
                <a16:creationId xmlns:a16="http://schemas.microsoft.com/office/drawing/2014/main" id="{2B9FA8AD-56B2-4BB8-9036-23C432118C96}"/>
              </a:ext>
            </a:extLst>
          </p:cNvPr>
          <p:cNvGrpSpPr/>
          <p:nvPr/>
        </p:nvGrpSpPr>
        <p:grpSpPr>
          <a:xfrm>
            <a:off x="186297" y="1271094"/>
            <a:ext cx="2880000" cy="2160000"/>
            <a:chOff x="789978" y="1235583"/>
            <a:chExt cx="2757134" cy="1977252"/>
          </a:xfrm>
        </p:grpSpPr>
        <p:grpSp>
          <p:nvGrpSpPr>
            <p:cNvPr id="4" name="Group 3">
              <a:extLst>
                <a:ext uri="{FF2B5EF4-FFF2-40B4-BE49-F238E27FC236}">
                  <a16:creationId xmlns:a16="http://schemas.microsoft.com/office/drawing/2014/main" id="{0F985186-09C3-4821-B60A-BCB6F093150F}"/>
                </a:ext>
              </a:extLst>
            </p:cNvPr>
            <p:cNvGrpSpPr/>
            <p:nvPr/>
          </p:nvGrpSpPr>
          <p:grpSpPr>
            <a:xfrm>
              <a:off x="789978" y="1235583"/>
              <a:ext cx="2757134" cy="1695259"/>
              <a:chOff x="789978" y="1235583"/>
              <a:chExt cx="2757134" cy="1695259"/>
            </a:xfrm>
          </p:grpSpPr>
          <p:grpSp>
            <p:nvGrpSpPr>
              <p:cNvPr id="142" name="Group 141">
                <a:extLst>
                  <a:ext uri="{FF2B5EF4-FFF2-40B4-BE49-F238E27FC236}">
                    <a16:creationId xmlns:a16="http://schemas.microsoft.com/office/drawing/2014/main" id="{260C4051-9451-4696-BBA1-B8AEC6D0B6B2}"/>
                  </a:ext>
                </a:extLst>
              </p:cNvPr>
              <p:cNvGrpSpPr/>
              <p:nvPr/>
            </p:nvGrpSpPr>
            <p:grpSpPr>
              <a:xfrm rot="6680571">
                <a:off x="1593178" y="2330856"/>
                <a:ext cx="1116000" cy="83972"/>
                <a:chOff x="1540224" y="1852122"/>
                <a:chExt cx="1736874" cy="126082"/>
              </a:xfrm>
            </p:grpSpPr>
            <p:sp>
              <p:nvSpPr>
                <p:cNvPr id="162" name="Circle: Hollow 161">
                  <a:extLst>
                    <a:ext uri="{FF2B5EF4-FFF2-40B4-BE49-F238E27FC236}">
                      <a16:creationId xmlns:a16="http://schemas.microsoft.com/office/drawing/2014/main" id="{5E60522A-AB78-4E6B-9128-BA0BD578205C}"/>
                    </a:ext>
                  </a:extLst>
                </p:cNvPr>
                <p:cNvSpPr/>
                <p:nvPr/>
              </p:nvSpPr>
              <p:spPr>
                <a:xfrm rot="900000">
                  <a:off x="2350557" y="1852122"/>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163" name="Isosceles Triangle 162">
                  <a:extLst>
                    <a:ext uri="{FF2B5EF4-FFF2-40B4-BE49-F238E27FC236}">
                      <a16:creationId xmlns:a16="http://schemas.microsoft.com/office/drawing/2014/main" id="{3CAD99EB-7421-4AEA-A3DC-5F3A1D1BDE09}"/>
                    </a:ext>
                  </a:extLst>
                </p:cNvPr>
                <p:cNvSpPr/>
                <p:nvPr/>
              </p:nvSpPr>
              <p:spPr>
                <a:xfrm rot="5400000">
                  <a:off x="2844765" y="1520027"/>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164" name="Isosceles Triangle 163">
                  <a:extLst>
                    <a:ext uri="{FF2B5EF4-FFF2-40B4-BE49-F238E27FC236}">
                      <a16:creationId xmlns:a16="http://schemas.microsoft.com/office/drawing/2014/main" id="{E3D88678-FFC8-4AF5-ABC4-489611B136F0}"/>
                    </a:ext>
                  </a:extLst>
                </p:cNvPr>
                <p:cNvSpPr/>
                <p:nvPr/>
              </p:nvSpPr>
              <p:spPr>
                <a:xfrm rot="16200000">
                  <a:off x="1898163" y="1520028"/>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143" name="Group 142">
                <a:extLst>
                  <a:ext uri="{FF2B5EF4-FFF2-40B4-BE49-F238E27FC236}">
                    <a16:creationId xmlns:a16="http://schemas.microsoft.com/office/drawing/2014/main" id="{05F845E7-4755-44E2-B42E-E42CE54EB7CD}"/>
                  </a:ext>
                </a:extLst>
              </p:cNvPr>
              <p:cNvGrpSpPr/>
              <p:nvPr/>
            </p:nvGrpSpPr>
            <p:grpSpPr>
              <a:xfrm>
                <a:off x="789978" y="1235583"/>
                <a:ext cx="2757134" cy="1393823"/>
                <a:chOff x="212952" y="180243"/>
                <a:chExt cx="4290946" cy="2008340"/>
              </a:xfrm>
            </p:grpSpPr>
            <p:grpSp>
              <p:nvGrpSpPr>
                <p:cNvPr id="144" name="Group 143">
                  <a:extLst>
                    <a:ext uri="{FF2B5EF4-FFF2-40B4-BE49-F238E27FC236}">
                      <a16:creationId xmlns:a16="http://schemas.microsoft.com/office/drawing/2014/main" id="{EFE4AC3E-3968-4219-974B-84784746B3FE}"/>
                    </a:ext>
                  </a:extLst>
                </p:cNvPr>
                <p:cNvGrpSpPr/>
                <p:nvPr/>
              </p:nvGrpSpPr>
              <p:grpSpPr>
                <a:xfrm>
                  <a:off x="651120" y="180243"/>
                  <a:ext cx="3381374" cy="2008340"/>
                  <a:chOff x="651120" y="180243"/>
                  <a:chExt cx="2531582" cy="1425036"/>
                </a:xfrm>
              </p:grpSpPr>
              <p:grpSp>
                <p:nvGrpSpPr>
                  <p:cNvPr id="150" name="Group 149">
                    <a:extLst>
                      <a:ext uri="{FF2B5EF4-FFF2-40B4-BE49-F238E27FC236}">
                        <a16:creationId xmlns:a16="http://schemas.microsoft.com/office/drawing/2014/main" id="{206429DD-0BD2-4E2A-A66A-87D69D70479F}"/>
                      </a:ext>
                    </a:extLst>
                  </p:cNvPr>
                  <p:cNvGrpSpPr/>
                  <p:nvPr/>
                </p:nvGrpSpPr>
                <p:grpSpPr>
                  <a:xfrm>
                    <a:off x="651120" y="180243"/>
                    <a:ext cx="2531582" cy="1234834"/>
                    <a:chOff x="651120" y="180243"/>
                    <a:chExt cx="2507631" cy="1242060"/>
                  </a:xfrm>
                </p:grpSpPr>
                <p:sp>
                  <p:nvSpPr>
                    <p:cNvPr id="152" name="Freeform 6">
                      <a:extLst>
                        <a:ext uri="{FF2B5EF4-FFF2-40B4-BE49-F238E27FC236}">
                          <a16:creationId xmlns:a16="http://schemas.microsoft.com/office/drawing/2014/main" id="{58946D70-BFC4-43FF-8E9A-350151AA6E8E}"/>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153" name="Freeform 7">
                      <a:extLst>
                        <a:ext uri="{FF2B5EF4-FFF2-40B4-BE49-F238E27FC236}">
                          <a16:creationId xmlns:a16="http://schemas.microsoft.com/office/drawing/2014/main" id="{1840C4AC-431C-4DB5-802F-8A23A397A96C}"/>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154" name="Freeform 8">
                      <a:extLst>
                        <a:ext uri="{FF2B5EF4-FFF2-40B4-BE49-F238E27FC236}">
                          <a16:creationId xmlns:a16="http://schemas.microsoft.com/office/drawing/2014/main" id="{64CD14F4-3746-47FE-B294-94E3C4872830}"/>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155" name="Freeform 9">
                      <a:extLst>
                        <a:ext uri="{FF2B5EF4-FFF2-40B4-BE49-F238E27FC236}">
                          <a16:creationId xmlns:a16="http://schemas.microsoft.com/office/drawing/2014/main" id="{20EB494F-F019-4380-A12B-F918A1AAEC68}"/>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156" name="Freeform 10">
                      <a:extLst>
                        <a:ext uri="{FF2B5EF4-FFF2-40B4-BE49-F238E27FC236}">
                          <a16:creationId xmlns:a16="http://schemas.microsoft.com/office/drawing/2014/main" id="{E24AE9B2-6EA0-4C2B-BD9E-CDFD6C92B771}"/>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157" name="Freeform 21">
                      <a:extLst>
                        <a:ext uri="{FF2B5EF4-FFF2-40B4-BE49-F238E27FC236}">
                          <a16:creationId xmlns:a16="http://schemas.microsoft.com/office/drawing/2014/main" id="{8B9404BC-1561-4F11-A040-F0C504F51523}"/>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158" name="Freeform 22">
                      <a:extLst>
                        <a:ext uri="{FF2B5EF4-FFF2-40B4-BE49-F238E27FC236}">
                          <a16:creationId xmlns:a16="http://schemas.microsoft.com/office/drawing/2014/main" id="{2B5B7E16-8025-4E5B-812C-0BA2899ED2A6}"/>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159" name="Freeform 23">
                      <a:extLst>
                        <a:ext uri="{FF2B5EF4-FFF2-40B4-BE49-F238E27FC236}">
                          <a16:creationId xmlns:a16="http://schemas.microsoft.com/office/drawing/2014/main" id="{18B57E7E-B8A2-41E1-9518-F8864B404E4E}"/>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0" name="Freeform 24">
                      <a:extLst>
                        <a:ext uri="{FF2B5EF4-FFF2-40B4-BE49-F238E27FC236}">
                          <a16:creationId xmlns:a16="http://schemas.microsoft.com/office/drawing/2014/main" id="{41F67DE1-F7C0-4100-BAE2-D5E4530285A7}"/>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161" name="Freeform 25">
                      <a:extLst>
                        <a:ext uri="{FF2B5EF4-FFF2-40B4-BE49-F238E27FC236}">
                          <a16:creationId xmlns:a16="http://schemas.microsoft.com/office/drawing/2014/main" id="{B1D30C44-B574-4594-A3BF-B96E9F104655}"/>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151" name="Isosceles Triangle 150">
                    <a:extLst>
                      <a:ext uri="{FF2B5EF4-FFF2-40B4-BE49-F238E27FC236}">
                        <a16:creationId xmlns:a16="http://schemas.microsoft.com/office/drawing/2014/main" id="{17627DC2-DA04-4866-A398-635F4E1C9EA6}"/>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145" name="Group 144">
                  <a:extLst>
                    <a:ext uri="{FF2B5EF4-FFF2-40B4-BE49-F238E27FC236}">
                      <a16:creationId xmlns:a16="http://schemas.microsoft.com/office/drawing/2014/main" id="{F0359002-1245-4FC8-89AD-D5676AE129D0}"/>
                    </a:ext>
                  </a:extLst>
                </p:cNvPr>
                <p:cNvGrpSpPr/>
                <p:nvPr/>
              </p:nvGrpSpPr>
              <p:grpSpPr>
                <a:xfrm>
                  <a:off x="212952" y="1302040"/>
                  <a:ext cx="4290946" cy="647048"/>
                  <a:chOff x="212952" y="1302040"/>
                  <a:chExt cx="4290946" cy="647048"/>
                </a:xfrm>
              </p:grpSpPr>
              <p:sp>
                <p:nvSpPr>
                  <p:cNvPr id="146" name="TextBox 159">
                    <a:extLst>
                      <a:ext uri="{FF2B5EF4-FFF2-40B4-BE49-F238E27FC236}">
                        <a16:creationId xmlns:a16="http://schemas.microsoft.com/office/drawing/2014/main" id="{D609CA69-F7EC-4397-A64C-010A86E4FFE3}"/>
                      </a:ext>
                    </a:extLst>
                  </p:cNvPr>
                  <p:cNvSpPr txBox="1"/>
                  <p:nvPr/>
                </p:nvSpPr>
                <p:spPr>
                  <a:xfrm rot="16825379">
                    <a:off x="178231" y="1336761"/>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149" name="TextBox 162">
                    <a:extLst>
                      <a:ext uri="{FF2B5EF4-FFF2-40B4-BE49-F238E27FC236}">
                        <a16:creationId xmlns:a16="http://schemas.microsoft.com/office/drawing/2014/main" id="{12BF5186-5BD1-494D-A1D4-5E75080FAEB3}"/>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sp>
          <p:nvSpPr>
            <p:cNvPr id="136" name="Rectangle 135">
              <a:hlinkClick r:id="rId2" action="ppaction://hlinkfile"/>
              <a:extLst>
                <a:ext uri="{FF2B5EF4-FFF2-40B4-BE49-F238E27FC236}">
                  <a16:creationId xmlns:a16="http://schemas.microsoft.com/office/drawing/2014/main" id="{2CA75D45-2994-4C82-8E3C-6002E1AF919E}"/>
                </a:ext>
              </a:extLst>
            </p:cNvPr>
            <p:cNvSpPr/>
            <p:nvPr/>
          </p:nvSpPr>
          <p:spPr>
            <a:xfrm>
              <a:off x="1178545" y="2648062"/>
              <a:ext cx="1980000" cy="564773"/>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CMC</a:t>
              </a:r>
              <a:r>
                <a:rPr lang="en-US" sz="1400" b="1" baseline="0" dirty="0"/>
                <a:t> Cluster</a:t>
              </a:r>
              <a:endParaRPr lang="en-US" sz="1400" b="1" dirty="0"/>
            </a:p>
          </p:txBody>
        </p:sp>
      </p:grpSp>
      <p:grpSp>
        <p:nvGrpSpPr>
          <p:cNvPr id="11" name="Group 10">
            <a:extLst>
              <a:ext uri="{FF2B5EF4-FFF2-40B4-BE49-F238E27FC236}">
                <a16:creationId xmlns:a16="http://schemas.microsoft.com/office/drawing/2014/main" id="{C3FE07A2-2790-4701-9550-47FED6BC6565}"/>
              </a:ext>
            </a:extLst>
          </p:cNvPr>
          <p:cNvGrpSpPr/>
          <p:nvPr/>
        </p:nvGrpSpPr>
        <p:grpSpPr>
          <a:xfrm>
            <a:off x="201126" y="3807609"/>
            <a:ext cx="2880000" cy="2160000"/>
            <a:chOff x="804808" y="3772098"/>
            <a:chExt cx="2730073" cy="2021608"/>
          </a:xfrm>
        </p:grpSpPr>
        <p:sp>
          <p:nvSpPr>
            <p:cNvPr id="139" name="Rectangle 138">
              <a:hlinkClick r:id="rId3"/>
              <a:extLst>
                <a:ext uri="{FF2B5EF4-FFF2-40B4-BE49-F238E27FC236}">
                  <a16:creationId xmlns:a16="http://schemas.microsoft.com/office/drawing/2014/main" id="{93FFF946-6B1B-4181-89F5-2C41BD44433D}"/>
                </a:ext>
              </a:extLst>
            </p:cNvPr>
            <p:cNvSpPr/>
            <p:nvPr/>
          </p:nvSpPr>
          <p:spPr>
            <a:xfrm>
              <a:off x="1178545" y="5159641"/>
              <a:ext cx="1980000" cy="634065"/>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schemeClr val="lt1"/>
                  </a:solidFill>
                  <a:effectLst/>
                  <a:latin typeface="+mn-lt"/>
                  <a:ea typeface="+mn-ea"/>
                  <a:cs typeface="+mn-cs"/>
                </a:rPr>
                <a:t>Strengthening selection processes </a:t>
              </a:r>
              <a:endParaRPr lang="en-US" sz="1400" b="1" dirty="0"/>
            </a:p>
          </p:txBody>
        </p:sp>
        <p:grpSp>
          <p:nvGrpSpPr>
            <p:cNvPr id="10" name="Group 9">
              <a:extLst>
                <a:ext uri="{FF2B5EF4-FFF2-40B4-BE49-F238E27FC236}">
                  <a16:creationId xmlns:a16="http://schemas.microsoft.com/office/drawing/2014/main" id="{775BFD99-5587-4076-B72D-B962AA0F34F1}"/>
                </a:ext>
              </a:extLst>
            </p:cNvPr>
            <p:cNvGrpSpPr/>
            <p:nvPr/>
          </p:nvGrpSpPr>
          <p:grpSpPr>
            <a:xfrm>
              <a:off x="804808" y="3772098"/>
              <a:ext cx="2730073" cy="1709455"/>
              <a:chOff x="804808" y="3772098"/>
              <a:chExt cx="2730073" cy="1709455"/>
            </a:xfrm>
          </p:grpSpPr>
          <p:grpSp>
            <p:nvGrpSpPr>
              <p:cNvPr id="211" name="Group 210">
                <a:extLst>
                  <a:ext uri="{FF2B5EF4-FFF2-40B4-BE49-F238E27FC236}">
                    <a16:creationId xmlns:a16="http://schemas.microsoft.com/office/drawing/2014/main" id="{6C98F291-5CB4-49E6-B3A6-2C1958FD5AC9}"/>
                  </a:ext>
                </a:extLst>
              </p:cNvPr>
              <p:cNvGrpSpPr/>
              <p:nvPr/>
            </p:nvGrpSpPr>
            <p:grpSpPr>
              <a:xfrm rot="6120000">
                <a:off x="1570131" y="4888376"/>
                <a:ext cx="1116000" cy="70354"/>
                <a:chOff x="1528953" y="3816049"/>
                <a:chExt cx="1736874" cy="126082"/>
              </a:xfrm>
            </p:grpSpPr>
            <p:sp>
              <p:nvSpPr>
                <p:cNvPr id="231" name="Circle: Hollow 230">
                  <a:extLst>
                    <a:ext uri="{FF2B5EF4-FFF2-40B4-BE49-F238E27FC236}">
                      <a16:creationId xmlns:a16="http://schemas.microsoft.com/office/drawing/2014/main" id="{88390C34-DDCE-4756-A4E2-4E19ABBDF93C}"/>
                    </a:ext>
                  </a:extLst>
                </p:cNvPr>
                <p:cNvSpPr/>
                <p:nvPr/>
              </p:nvSpPr>
              <p:spPr>
                <a:xfrm rot="900000">
                  <a:off x="2339286" y="3816049"/>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232" name="Isosceles Triangle 231">
                  <a:extLst>
                    <a:ext uri="{FF2B5EF4-FFF2-40B4-BE49-F238E27FC236}">
                      <a16:creationId xmlns:a16="http://schemas.microsoft.com/office/drawing/2014/main" id="{AFCDC11D-74F1-493E-9919-637E39543747}"/>
                    </a:ext>
                  </a:extLst>
                </p:cNvPr>
                <p:cNvSpPr/>
                <p:nvPr/>
              </p:nvSpPr>
              <p:spPr>
                <a:xfrm rot="5400000">
                  <a:off x="2833494" y="3483954"/>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233" name="Isosceles Triangle 232">
                  <a:extLst>
                    <a:ext uri="{FF2B5EF4-FFF2-40B4-BE49-F238E27FC236}">
                      <a16:creationId xmlns:a16="http://schemas.microsoft.com/office/drawing/2014/main" id="{111D0899-D683-468E-A565-4589EAA01750}"/>
                    </a:ext>
                  </a:extLst>
                </p:cNvPr>
                <p:cNvSpPr/>
                <p:nvPr/>
              </p:nvSpPr>
              <p:spPr>
                <a:xfrm rot="16200000">
                  <a:off x="1886892" y="3483955"/>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14" name="Group 313">
                <a:extLst>
                  <a:ext uri="{FF2B5EF4-FFF2-40B4-BE49-F238E27FC236}">
                    <a16:creationId xmlns:a16="http://schemas.microsoft.com/office/drawing/2014/main" id="{8D04CD83-2C82-4AC2-93D5-91CD47BC5465}"/>
                  </a:ext>
                </a:extLst>
              </p:cNvPr>
              <p:cNvGrpSpPr/>
              <p:nvPr/>
            </p:nvGrpSpPr>
            <p:grpSpPr>
              <a:xfrm>
                <a:off x="804808" y="3772098"/>
                <a:ext cx="2730073" cy="1393823"/>
                <a:chOff x="255068" y="180243"/>
                <a:chExt cx="4248830" cy="2008340"/>
              </a:xfrm>
            </p:grpSpPr>
            <p:grpSp>
              <p:nvGrpSpPr>
                <p:cNvPr id="315" name="Group 314">
                  <a:extLst>
                    <a:ext uri="{FF2B5EF4-FFF2-40B4-BE49-F238E27FC236}">
                      <a16:creationId xmlns:a16="http://schemas.microsoft.com/office/drawing/2014/main" id="{0EB310F2-E8CD-4962-B842-02314376F494}"/>
                    </a:ext>
                  </a:extLst>
                </p:cNvPr>
                <p:cNvGrpSpPr/>
                <p:nvPr/>
              </p:nvGrpSpPr>
              <p:grpSpPr>
                <a:xfrm>
                  <a:off x="651120" y="180243"/>
                  <a:ext cx="3381374" cy="2008340"/>
                  <a:chOff x="651120" y="180243"/>
                  <a:chExt cx="2531582" cy="1425036"/>
                </a:xfrm>
              </p:grpSpPr>
              <p:grpSp>
                <p:nvGrpSpPr>
                  <p:cNvPr id="319" name="Group 318">
                    <a:extLst>
                      <a:ext uri="{FF2B5EF4-FFF2-40B4-BE49-F238E27FC236}">
                        <a16:creationId xmlns:a16="http://schemas.microsoft.com/office/drawing/2014/main" id="{1DBDB8E7-F24B-42D8-823C-206AD6440929}"/>
                      </a:ext>
                    </a:extLst>
                  </p:cNvPr>
                  <p:cNvGrpSpPr/>
                  <p:nvPr/>
                </p:nvGrpSpPr>
                <p:grpSpPr>
                  <a:xfrm>
                    <a:off x="651120" y="180243"/>
                    <a:ext cx="2531582" cy="1234834"/>
                    <a:chOff x="651120" y="180243"/>
                    <a:chExt cx="2507631" cy="1242060"/>
                  </a:xfrm>
                </p:grpSpPr>
                <p:sp>
                  <p:nvSpPr>
                    <p:cNvPr id="321" name="Freeform 6">
                      <a:extLst>
                        <a:ext uri="{FF2B5EF4-FFF2-40B4-BE49-F238E27FC236}">
                          <a16:creationId xmlns:a16="http://schemas.microsoft.com/office/drawing/2014/main" id="{A6D59DE0-875F-44B3-8997-FFE232A28476}"/>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22" name="Freeform 7">
                      <a:extLst>
                        <a:ext uri="{FF2B5EF4-FFF2-40B4-BE49-F238E27FC236}">
                          <a16:creationId xmlns:a16="http://schemas.microsoft.com/office/drawing/2014/main" id="{A7757774-8E67-4334-BC80-698AFA830897}"/>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23" name="Freeform 8">
                      <a:extLst>
                        <a:ext uri="{FF2B5EF4-FFF2-40B4-BE49-F238E27FC236}">
                          <a16:creationId xmlns:a16="http://schemas.microsoft.com/office/drawing/2014/main" id="{DAD5D2E5-1234-4C26-9395-9D269BE428B0}"/>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24" name="Freeform 9">
                      <a:extLst>
                        <a:ext uri="{FF2B5EF4-FFF2-40B4-BE49-F238E27FC236}">
                          <a16:creationId xmlns:a16="http://schemas.microsoft.com/office/drawing/2014/main" id="{87E16792-94EB-4F03-8FE1-5A206227224E}"/>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25" name="Freeform 10">
                      <a:extLst>
                        <a:ext uri="{FF2B5EF4-FFF2-40B4-BE49-F238E27FC236}">
                          <a16:creationId xmlns:a16="http://schemas.microsoft.com/office/drawing/2014/main" id="{ED888F3B-CC3B-46FE-890D-9EFAFB32B6B1}"/>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26" name="Freeform 21">
                      <a:extLst>
                        <a:ext uri="{FF2B5EF4-FFF2-40B4-BE49-F238E27FC236}">
                          <a16:creationId xmlns:a16="http://schemas.microsoft.com/office/drawing/2014/main" id="{5FD50CB5-FCD4-4884-A640-0A67570856E4}"/>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27" name="Freeform 22">
                      <a:extLst>
                        <a:ext uri="{FF2B5EF4-FFF2-40B4-BE49-F238E27FC236}">
                          <a16:creationId xmlns:a16="http://schemas.microsoft.com/office/drawing/2014/main" id="{BF509D85-A158-45C4-8345-4C953EAE3EA6}"/>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28" name="Freeform 23">
                      <a:extLst>
                        <a:ext uri="{FF2B5EF4-FFF2-40B4-BE49-F238E27FC236}">
                          <a16:creationId xmlns:a16="http://schemas.microsoft.com/office/drawing/2014/main" id="{5E8BF60D-3035-4ED7-AA04-9F3105C094C1}"/>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29" name="Freeform 24">
                      <a:extLst>
                        <a:ext uri="{FF2B5EF4-FFF2-40B4-BE49-F238E27FC236}">
                          <a16:creationId xmlns:a16="http://schemas.microsoft.com/office/drawing/2014/main" id="{62F75BF3-56EC-492C-B7DE-EA203865ABA9}"/>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30" name="Freeform 25">
                      <a:extLst>
                        <a:ext uri="{FF2B5EF4-FFF2-40B4-BE49-F238E27FC236}">
                          <a16:creationId xmlns:a16="http://schemas.microsoft.com/office/drawing/2014/main" id="{4A7E17B7-3253-4360-8854-B8E4716A910A}"/>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20" name="Isosceles Triangle 319">
                    <a:extLst>
                      <a:ext uri="{FF2B5EF4-FFF2-40B4-BE49-F238E27FC236}">
                        <a16:creationId xmlns:a16="http://schemas.microsoft.com/office/drawing/2014/main" id="{24E25061-465E-453A-85F4-384F7AA4C0F3}"/>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16" name="Group 315">
                  <a:extLst>
                    <a:ext uri="{FF2B5EF4-FFF2-40B4-BE49-F238E27FC236}">
                      <a16:creationId xmlns:a16="http://schemas.microsoft.com/office/drawing/2014/main" id="{C699870D-CA1C-4620-B2B5-8CC01766B682}"/>
                    </a:ext>
                  </a:extLst>
                </p:cNvPr>
                <p:cNvGrpSpPr/>
                <p:nvPr/>
              </p:nvGrpSpPr>
              <p:grpSpPr>
                <a:xfrm>
                  <a:off x="255068" y="1325808"/>
                  <a:ext cx="4248830" cy="623280"/>
                  <a:chOff x="255068" y="1325808"/>
                  <a:chExt cx="4248830" cy="623280"/>
                </a:xfrm>
              </p:grpSpPr>
              <p:sp>
                <p:nvSpPr>
                  <p:cNvPr id="317" name="TextBox 159">
                    <a:extLst>
                      <a:ext uri="{FF2B5EF4-FFF2-40B4-BE49-F238E27FC236}">
                        <a16:creationId xmlns:a16="http://schemas.microsoft.com/office/drawing/2014/main" id="{BE9852BF-2785-4524-B702-F40683452CC7}"/>
                      </a:ext>
                    </a:extLst>
                  </p:cNvPr>
                  <p:cNvSpPr txBox="1"/>
                  <p:nvPr/>
                </p:nvSpPr>
                <p:spPr>
                  <a:xfrm rot="16825379">
                    <a:off x="220347" y="1360529"/>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18" name="TextBox 162">
                    <a:extLst>
                      <a:ext uri="{FF2B5EF4-FFF2-40B4-BE49-F238E27FC236}">
                        <a16:creationId xmlns:a16="http://schemas.microsoft.com/office/drawing/2014/main" id="{EB5C03BE-8074-4EDF-B9F6-333F05B8412C}"/>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grpSp>
        <p:nvGrpSpPr>
          <p:cNvPr id="7" name="Group 6">
            <a:extLst>
              <a:ext uri="{FF2B5EF4-FFF2-40B4-BE49-F238E27FC236}">
                <a16:creationId xmlns:a16="http://schemas.microsoft.com/office/drawing/2014/main" id="{7CF5201C-184A-4C78-BDD5-BE291B97B8EF}"/>
              </a:ext>
            </a:extLst>
          </p:cNvPr>
          <p:cNvGrpSpPr/>
          <p:nvPr/>
        </p:nvGrpSpPr>
        <p:grpSpPr>
          <a:xfrm>
            <a:off x="3660452" y="1271093"/>
            <a:ext cx="2880000" cy="2160000"/>
            <a:chOff x="4264134" y="1235583"/>
            <a:chExt cx="2738047" cy="1989685"/>
          </a:xfrm>
        </p:grpSpPr>
        <p:sp>
          <p:nvSpPr>
            <p:cNvPr id="137" name="Rectangle 136">
              <a:hlinkClick r:id="rId4"/>
              <a:extLst>
                <a:ext uri="{FF2B5EF4-FFF2-40B4-BE49-F238E27FC236}">
                  <a16:creationId xmlns:a16="http://schemas.microsoft.com/office/drawing/2014/main" id="{021FF348-732D-4765-8B5D-C6F98B25B563}"/>
                </a:ext>
              </a:extLst>
            </p:cNvPr>
            <p:cNvSpPr/>
            <p:nvPr/>
          </p:nvSpPr>
          <p:spPr>
            <a:xfrm>
              <a:off x="4643157" y="2658649"/>
              <a:ext cx="1980000" cy="566619"/>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Single Registry MIS</a:t>
              </a:r>
            </a:p>
          </p:txBody>
        </p:sp>
        <p:grpSp>
          <p:nvGrpSpPr>
            <p:cNvPr id="6" name="Group 5">
              <a:extLst>
                <a:ext uri="{FF2B5EF4-FFF2-40B4-BE49-F238E27FC236}">
                  <a16:creationId xmlns:a16="http://schemas.microsoft.com/office/drawing/2014/main" id="{3E2E7824-FD86-41C4-84B6-E4395C8BE954}"/>
                </a:ext>
              </a:extLst>
            </p:cNvPr>
            <p:cNvGrpSpPr/>
            <p:nvPr/>
          </p:nvGrpSpPr>
          <p:grpSpPr>
            <a:xfrm>
              <a:off x="4264134" y="1235583"/>
              <a:ext cx="2738047" cy="1706455"/>
              <a:chOff x="4264134" y="1235583"/>
              <a:chExt cx="2738047" cy="1706455"/>
            </a:xfrm>
          </p:grpSpPr>
          <p:grpSp>
            <p:nvGrpSpPr>
              <p:cNvPr id="257" name="Group 256">
                <a:extLst>
                  <a:ext uri="{FF2B5EF4-FFF2-40B4-BE49-F238E27FC236}">
                    <a16:creationId xmlns:a16="http://schemas.microsoft.com/office/drawing/2014/main" id="{3F271F11-2BA1-40DE-9002-33CACC0402C5}"/>
                  </a:ext>
                </a:extLst>
              </p:cNvPr>
              <p:cNvGrpSpPr/>
              <p:nvPr/>
            </p:nvGrpSpPr>
            <p:grpSpPr>
              <a:xfrm rot="5130000">
                <a:off x="5080790" y="2344873"/>
                <a:ext cx="1116000" cy="78329"/>
                <a:chOff x="4035138" y="1846100"/>
                <a:chExt cx="1736874" cy="126082"/>
              </a:xfrm>
            </p:grpSpPr>
            <p:sp>
              <p:nvSpPr>
                <p:cNvPr id="277" name="Circle: Hollow 276">
                  <a:extLst>
                    <a:ext uri="{FF2B5EF4-FFF2-40B4-BE49-F238E27FC236}">
                      <a16:creationId xmlns:a16="http://schemas.microsoft.com/office/drawing/2014/main" id="{2CF29F12-10B3-4EC6-9F34-93F32777D51B}"/>
                    </a:ext>
                  </a:extLst>
                </p:cNvPr>
                <p:cNvSpPr/>
                <p:nvPr/>
              </p:nvSpPr>
              <p:spPr>
                <a:xfrm rot="900000">
                  <a:off x="4845471" y="1846100"/>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278" name="Isosceles Triangle 277">
                  <a:extLst>
                    <a:ext uri="{FF2B5EF4-FFF2-40B4-BE49-F238E27FC236}">
                      <a16:creationId xmlns:a16="http://schemas.microsoft.com/office/drawing/2014/main" id="{F1C58100-760E-44E5-AC05-2B73AE7FCFE7}"/>
                    </a:ext>
                  </a:extLst>
                </p:cNvPr>
                <p:cNvSpPr/>
                <p:nvPr/>
              </p:nvSpPr>
              <p:spPr>
                <a:xfrm rot="5400000">
                  <a:off x="5339679" y="1514005"/>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279" name="Isosceles Triangle 278">
                  <a:extLst>
                    <a:ext uri="{FF2B5EF4-FFF2-40B4-BE49-F238E27FC236}">
                      <a16:creationId xmlns:a16="http://schemas.microsoft.com/office/drawing/2014/main" id="{D9F76114-9840-41D9-ACD1-042E93848750}"/>
                    </a:ext>
                  </a:extLst>
                </p:cNvPr>
                <p:cNvSpPr/>
                <p:nvPr/>
              </p:nvSpPr>
              <p:spPr>
                <a:xfrm rot="16200000">
                  <a:off x="4393077" y="1514006"/>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31" name="Group 330">
                <a:extLst>
                  <a:ext uri="{FF2B5EF4-FFF2-40B4-BE49-F238E27FC236}">
                    <a16:creationId xmlns:a16="http://schemas.microsoft.com/office/drawing/2014/main" id="{37443CBB-CDD3-4668-B19D-5C90506005A7}"/>
                  </a:ext>
                </a:extLst>
              </p:cNvPr>
              <p:cNvGrpSpPr/>
              <p:nvPr/>
            </p:nvGrpSpPr>
            <p:grpSpPr>
              <a:xfrm>
                <a:off x="4264134" y="1235583"/>
                <a:ext cx="2738047" cy="1393823"/>
                <a:chOff x="242658" y="180243"/>
                <a:chExt cx="4261240" cy="2008340"/>
              </a:xfrm>
            </p:grpSpPr>
            <p:grpSp>
              <p:nvGrpSpPr>
                <p:cNvPr id="332" name="Group 331">
                  <a:extLst>
                    <a:ext uri="{FF2B5EF4-FFF2-40B4-BE49-F238E27FC236}">
                      <a16:creationId xmlns:a16="http://schemas.microsoft.com/office/drawing/2014/main" id="{074EA9FF-1277-45C1-A8D1-C18D65DC9F65}"/>
                    </a:ext>
                  </a:extLst>
                </p:cNvPr>
                <p:cNvGrpSpPr/>
                <p:nvPr/>
              </p:nvGrpSpPr>
              <p:grpSpPr>
                <a:xfrm>
                  <a:off x="651120" y="180243"/>
                  <a:ext cx="3381374" cy="2008340"/>
                  <a:chOff x="651120" y="180243"/>
                  <a:chExt cx="2531582" cy="1425036"/>
                </a:xfrm>
              </p:grpSpPr>
              <p:grpSp>
                <p:nvGrpSpPr>
                  <p:cNvPr id="336" name="Group 335">
                    <a:extLst>
                      <a:ext uri="{FF2B5EF4-FFF2-40B4-BE49-F238E27FC236}">
                        <a16:creationId xmlns:a16="http://schemas.microsoft.com/office/drawing/2014/main" id="{32EF21EF-8750-4B3B-9120-5605F58E7356}"/>
                      </a:ext>
                    </a:extLst>
                  </p:cNvPr>
                  <p:cNvGrpSpPr/>
                  <p:nvPr/>
                </p:nvGrpSpPr>
                <p:grpSpPr>
                  <a:xfrm>
                    <a:off x="651120" y="180243"/>
                    <a:ext cx="2531582" cy="1234834"/>
                    <a:chOff x="651120" y="180243"/>
                    <a:chExt cx="2507631" cy="1242060"/>
                  </a:xfrm>
                </p:grpSpPr>
                <p:sp>
                  <p:nvSpPr>
                    <p:cNvPr id="338" name="Freeform 6">
                      <a:extLst>
                        <a:ext uri="{FF2B5EF4-FFF2-40B4-BE49-F238E27FC236}">
                          <a16:creationId xmlns:a16="http://schemas.microsoft.com/office/drawing/2014/main" id="{81BDE37C-16C9-44EA-998A-0008D47AAB49}"/>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39" name="Freeform 7">
                      <a:extLst>
                        <a:ext uri="{FF2B5EF4-FFF2-40B4-BE49-F238E27FC236}">
                          <a16:creationId xmlns:a16="http://schemas.microsoft.com/office/drawing/2014/main" id="{4142B042-2FAA-435F-93DB-45475851CFA1}"/>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40" name="Freeform 8">
                      <a:extLst>
                        <a:ext uri="{FF2B5EF4-FFF2-40B4-BE49-F238E27FC236}">
                          <a16:creationId xmlns:a16="http://schemas.microsoft.com/office/drawing/2014/main" id="{5C118940-D640-4D31-9423-3C9DF5DF8ECC}"/>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41" name="Freeform 9">
                      <a:extLst>
                        <a:ext uri="{FF2B5EF4-FFF2-40B4-BE49-F238E27FC236}">
                          <a16:creationId xmlns:a16="http://schemas.microsoft.com/office/drawing/2014/main" id="{5C2F34CF-DF44-428C-81E6-CF4632151801}"/>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42" name="Freeform 10">
                      <a:extLst>
                        <a:ext uri="{FF2B5EF4-FFF2-40B4-BE49-F238E27FC236}">
                          <a16:creationId xmlns:a16="http://schemas.microsoft.com/office/drawing/2014/main" id="{9BDB61B5-7164-45B7-99F8-3C3B990EA2C3}"/>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43" name="Freeform 21">
                      <a:extLst>
                        <a:ext uri="{FF2B5EF4-FFF2-40B4-BE49-F238E27FC236}">
                          <a16:creationId xmlns:a16="http://schemas.microsoft.com/office/drawing/2014/main" id="{630EDBA3-8CAE-4180-951D-9B3CAF8BA918}"/>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44" name="Freeform 22">
                      <a:extLst>
                        <a:ext uri="{FF2B5EF4-FFF2-40B4-BE49-F238E27FC236}">
                          <a16:creationId xmlns:a16="http://schemas.microsoft.com/office/drawing/2014/main" id="{3B804CBE-46A7-43AD-BE9C-4B55277141E8}"/>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45" name="Freeform 23">
                      <a:extLst>
                        <a:ext uri="{FF2B5EF4-FFF2-40B4-BE49-F238E27FC236}">
                          <a16:creationId xmlns:a16="http://schemas.microsoft.com/office/drawing/2014/main" id="{B5685A76-2242-43BF-9D05-D4D3F9F8F767}"/>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
                  <p:nvSpPr>
                    <p:cNvPr id="346" name="Freeform 24">
                      <a:extLst>
                        <a:ext uri="{FF2B5EF4-FFF2-40B4-BE49-F238E27FC236}">
                          <a16:creationId xmlns:a16="http://schemas.microsoft.com/office/drawing/2014/main" id="{075CD0BC-D2E7-4C8B-90A1-563F25AA7B58}"/>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47" name="Freeform 25">
                      <a:extLst>
                        <a:ext uri="{FF2B5EF4-FFF2-40B4-BE49-F238E27FC236}">
                          <a16:creationId xmlns:a16="http://schemas.microsoft.com/office/drawing/2014/main" id="{E58C62B1-FAC0-4678-892D-B9F4C9AA1FFC}"/>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37" name="Isosceles Triangle 336">
                    <a:extLst>
                      <a:ext uri="{FF2B5EF4-FFF2-40B4-BE49-F238E27FC236}">
                        <a16:creationId xmlns:a16="http://schemas.microsoft.com/office/drawing/2014/main" id="{6865A3FB-F2D8-4C34-AE3F-177EAFEAF0FB}"/>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33" name="Group 332">
                  <a:extLst>
                    <a:ext uri="{FF2B5EF4-FFF2-40B4-BE49-F238E27FC236}">
                      <a16:creationId xmlns:a16="http://schemas.microsoft.com/office/drawing/2014/main" id="{C2A9F874-A344-453B-A75A-CFE54D456398}"/>
                    </a:ext>
                  </a:extLst>
                </p:cNvPr>
                <p:cNvGrpSpPr/>
                <p:nvPr/>
              </p:nvGrpSpPr>
              <p:grpSpPr>
                <a:xfrm>
                  <a:off x="242658" y="1331785"/>
                  <a:ext cx="4261240" cy="617303"/>
                  <a:chOff x="242658" y="1331785"/>
                  <a:chExt cx="4261240" cy="617303"/>
                </a:xfrm>
              </p:grpSpPr>
              <p:sp>
                <p:nvSpPr>
                  <p:cNvPr id="334" name="TextBox 159">
                    <a:extLst>
                      <a:ext uri="{FF2B5EF4-FFF2-40B4-BE49-F238E27FC236}">
                        <a16:creationId xmlns:a16="http://schemas.microsoft.com/office/drawing/2014/main" id="{F9A267DB-F86D-4711-B972-75E7B5695E09}"/>
                      </a:ext>
                    </a:extLst>
                  </p:cNvPr>
                  <p:cNvSpPr txBox="1"/>
                  <p:nvPr/>
                </p:nvSpPr>
                <p:spPr>
                  <a:xfrm rot="16825379">
                    <a:off x="207937" y="1381414"/>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35" name="TextBox 162">
                    <a:extLst>
                      <a:ext uri="{FF2B5EF4-FFF2-40B4-BE49-F238E27FC236}">
                        <a16:creationId xmlns:a16="http://schemas.microsoft.com/office/drawing/2014/main" id="{60B703AE-62B5-42F0-8453-65D0C91D76A4}"/>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grpSp>
        <p:nvGrpSpPr>
          <p:cNvPr id="9" name="Group 8">
            <a:extLst>
              <a:ext uri="{FF2B5EF4-FFF2-40B4-BE49-F238E27FC236}">
                <a16:creationId xmlns:a16="http://schemas.microsoft.com/office/drawing/2014/main" id="{80F3DB91-6367-4616-BE52-4BBDFF798BF8}"/>
              </a:ext>
            </a:extLst>
          </p:cNvPr>
          <p:cNvGrpSpPr/>
          <p:nvPr/>
        </p:nvGrpSpPr>
        <p:grpSpPr>
          <a:xfrm>
            <a:off x="6971058" y="1271093"/>
            <a:ext cx="2880000" cy="2160000"/>
            <a:chOff x="7679980" y="1235583"/>
            <a:chExt cx="2727771" cy="1973265"/>
          </a:xfrm>
        </p:grpSpPr>
        <p:sp>
          <p:nvSpPr>
            <p:cNvPr id="138" name="Rectangle 137">
              <a:hlinkClick r:id="rId5"/>
              <a:extLst>
                <a:ext uri="{FF2B5EF4-FFF2-40B4-BE49-F238E27FC236}">
                  <a16:creationId xmlns:a16="http://schemas.microsoft.com/office/drawing/2014/main" id="{0A15E918-3BE7-4DC6-8135-AEC3DFD084C5}"/>
                </a:ext>
              </a:extLst>
            </p:cNvPr>
            <p:cNvSpPr/>
            <p:nvPr/>
          </p:nvSpPr>
          <p:spPr>
            <a:xfrm>
              <a:off x="8053865" y="2577770"/>
              <a:ext cx="1980000" cy="631078"/>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G2P</a:t>
              </a:r>
            </a:p>
          </p:txBody>
        </p:sp>
        <p:grpSp>
          <p:nvGrpSpPr>
            <p:cNvPr id="8" name="Group 7">
              <a:extLst>
                <a:ext uri="{FF2B5EF4-FFF2-40B4-BE49-F238E27FC236}">
                  <a16:creationId xmlns:a16="http://schemas.microsoft.com/office/drawing/2014/main" id="{C78DA3ED-A980-4189-ACE8-50D0AAC1F928}"/>
                </a:ext>
              </a:extLst>
            </p:cNvPr>
            <p:cNvGrpSpPr/>
            <p:nvPr/>
          </p:nvGrpSpPr>
          <p:grpSpPr>
            <a:xfrm>
              <a:off x="7679980" y="1235583"/>
              <a:ext cx="2727771" cy="1393823"/>
              <a:chOff x="7679980" y="1235583"/>
              <a:chExt cx="2727771" cy="1393823"/>
            </a:xfrm>
          </p:grpSpPr>
          <p:grpSp>
            <p:nvGrpSpPr>
              <p:cNvPr id="234" name="Group 233">
                <a:extLst>
                  <a:ext uri="{FF2B5EF4-FFF2-40B4-BE49-F238E27FC236}">
                    <a16:creationId xmlns:a16="http://schemas.microsoft.com/office/drawing/2014/main" id="{5C68DD2F-7F6D-4B0C-A025-B965045D36CF}"/>
                  </a:ext>
                </a:extLst>
              </p:cNvPr>
              <p:cNvGrpSpPr/>
              <p:nvPr/>
            </p:nvGrpSpPr>
            <p:grpSpPr>
              <a:xfrm rot="9180000">
                <a:off x="8405150" y="2348656"/>
                <a:ext cx="1116000" cy="90799"/>
                <a:chOff x="6885943" y="1899763"/>
                <a:chExt cx="1736874" cy="126082"/>
              </a:xfrm>
            </p:grpSpPr>
            <p:sp>
              <p:nvSpPr>
                <p:cNvPr id="254" name="Circle: Hollow 253">
                  <a:extLst>
                    <a:ext uri="{FF2B5EF4-FFF2-40B4-BE49-F238E27FC236}">
                      <a16:creationId xmlns:a16="http://schemas.microsoft.com/office/drawing/2014/main" id="{531F346C-0926-4BB9-A491-1664D0FBCB7F}"/>
                    </a:ext>
                  </a:extLst>
                </p:cNvPr>
                <p:cNvSpPr/>
                <p:nvPr/>
              </p:nvSpPr>
              <p:spPr>
                <a:xfrm rot="900000">
                  <a:off x="7696276" y="1899763"/>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255" name="Isosceles Triangle 254">
                  <a:extLst>
                    <a:ext uri="{FF2B5EF4-FFF2-40B4-BE49-F238E27FC236}">
                      <a16:creationId xmlns:a16="http://schemas.microsoft.com/office/drawing/2014/main" id="{D60DF549-8D7C-47CB-A2C3-3B0EDE93FE5F}"/>
                    </a:ext>
                  </a:extLst>
                </p:cNvPr>
                <p:cNvSpPr/>
                <p:nvPr/>
              </p:nvSpPr>
              <p:spPr>
                <a:xfrm rot="5400000">
                  <a:off x="8190484" y="1567668"/>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256" name="Isosceles Triangle 255">
                  <a:extLst>
                    <a:ext uri="{FF2B5EF4-FFF2-40B4-BE49-F238E27FC236}">
                      <a16:creationId xmlns:a16="http://schemas.microsoft.com/office/drawing/2014/main" id="{DF4A6DF8-F0CE-437A-9AEA-E306CB2EC203}"/>
                    </a:ext>
                  </a:extLst>
                </p:cNvPr>
                <p:cNvSpPr/>
                <p:nvPr/>
              </p:nvSpPr>
              <p:spPr>
                <a:xfrm rot="16200000">
                  <a:off x="7243882" y="1567669"/>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48" name="Group 347">
                <a:extLst>
                  <a:ext uri="{FF2B5EF4-FFF2-40B4-BE49-F238E27FC236}">
                    <a16:creationId xmlns:a16="http://schemas.microsoft.com/office/drawing/2014/main" id="{16C24DE3-D727-437D-A897-5A9E866C0278}"/>
                  </a:ext>
                </a:extLst>
              </p:cNvPr>
              <p:cNvGrpSpPr/>
              <p:nvPr/>
            </p:nvGrpSpPr>
            <p:grpSpPr>
              <a:xfrm>
                <a:off x="7679980" y="1235583"/>
                <a:ext cx="2727771" cy="1393823"/>
                <a:chOff x="258651" y="180243"/>
                <a:chExt cx="4245247" cy="2008340"/>
              </a:xfrm>
            </p:grpSpPr>
            <p:grpSp>
              <p:nvGrpSpPr>
                <p:cNvPr id="349" name="Group 348">
                  <a:extLst>
                    <a:ext uri="{FF2B5EF4-FFF2-40B4-BE49-F238E27FC236}">
                      <a16:creationId xmlns:a16="http://schemas.microsoft.com/office/drawing/2014/main" id="{08EBB191-B237-45D0-BF6A-713B935B8DFB}"/>
                    </a:ext>
                  </a:extLst>
                </p:cNvPr>
                <p:cNvGrpSpPr/>
                <p:nvPr/>
              </p:nvGrpSpPr>
              <p:grpSpPr>
                <a:xfrm>
                  <a:off x="651120" y="180243"/>
                  <a:ext cx="3381374" cy="2008340"/>
                  <a:chOff x="651120" y="180243"/>
                  <a:chExt cx="2531582" cy="1425036"/>
                </a:xfrm>
              </p:grpSpPr>
              <p:grpSp>
                <p:nvGrpSpPr>
                  <p:cNvPr id="353" name="Group 352">
                    <a:extLst>
                      <a:ext uri="{FF2B5EF4-FFF2-40B4-BE49-F238E27FC236}">
                        <a16:creationId xmlns:a16="http://schemas.microsoft.com/office/drawing/2014/main" id="{D00EA275-3A1B-4171-8A7B-8EB6014E6D02}"/>
                      </a:ext>
                    </a:extLst>
                  </p:cNvPr>
                  <p:cNvGrpSpPr/>
                  <p:nvPr/>
                </p:nvGrpSpPr>
                <p:grpSpPr>
                  <a:xfrm>
                    <a:off x="651120" y="180243"/>
                    <a:ext cx="2531582" cy="1234834"/>
                    <a:chOff x="651120" y="180243"/>
                    <a:chExt cx="2507631" cy="1242060"/>
                  </a:xfrm>
                </p:grpSpPr>
                <p:sp>
                  <p:nvSpPr>
                    <p:cNvPr id="355" name="Freeform 6">
                      <a:extLst>
                        <a:ext uri="{FF2B5EF4-FFF2-40B4-BE49-F238E27FC236}">
                          <a16:creationId xmlns:a16="http://schemas.microsoft.com/office/drawing/2014/main" id="{4DB00716-71F1-461A-8329-4787144D5731}"/>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56" name="Freeform 7">
                      <a:extLst>
                        <a:ext uri="{FF2B5EF4-FFF2-40B4-BE49-F238E27FC236}">
                          <a16:creationId xmlns:a16="http://schemas.microsoft.com/office/drawing/2014/main" id="{6AD98805-2929-4F23-A466-94C8A4173984}"/>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57" name="Freeform 8">
                      <a:extLst>
                        <a:ext uri="{FF2B5EF4-FFF2-40B4-BE49-F238E27FC236}">
                          <a16:creationId xmlns:a16="http://schemas.microsoft.com/office/drawing/2014/main" id="{0BFC5C8F-6FF7-4D7A-9F9E-CDB7B69D9665}"/>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58" name="Freeform 9">
                      <a:extLst>
                        <a:ext uri="{FF2B5EF4-FFF2-40B4-BE49-F238E27FC236}">
                          <a16:creationId xmlns:a16="http://schemas.microsoft.com/office/drawing/2014/main" id="{EFFECC4B-8BCC-4DFB-9B1B-A112961619BB}"/>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59" name="Freeform 10">
                      <a:extLst>
                        <a:ext uri="{FF2B5EF4-FFF2-40B4-BE49-F238E27FC236}">
                          <a16:creationId xmlns:a16="http://schemas.microsoft.com/office/drawing/2014/main" id="{49CC3B8D-56AC-44A5-8D71-7DD83ACEF346}"/>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60" name="Freeform 21">
                      <a:extLst>
                        <a:ext uri="{FF2B5EF4-FFF2-40B4-BE49-F238E27FC236}">
                          <a16:creationId xmlns:a16="http://schemas.microsoft.com/office/drawing/2014/main" id="{3FDC2563-3B35-462F-B867-978E2FEBC935}"/>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61" name="Freeform 22">
                      <a:extLst>
                        <a:ext uri="{FF2B5EF4-FFF2-40B4-BE49-F238E27FC236}">
                          <a16:creationId xmlns:a16="http://schemas.microsoft.com/office/drawing/2014/main" id="{44FC7FA1-E925-4227-99F8-F3F4A49A9F60}"/>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62" name="Freeform 23">
                      <a:extLst>
                        <a:ext uri="{FF2B5EF4-FFF2-40B4-BE49-F238E27FC236}">
                          <a16:creationId xmlns:a16="http://schemas.microsoft.com/office/drawing/2014/main" id="{E8C42C3D-1D6A-4B3C-A060-7E309C817419}"/>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63" name="Freeform 24">
                      <a:extLst>
                        <a:ext uri="{FF2B5EF4-FFF2-40B4-BE49-F238E27FC236}">
                          <a16:creationId xmlns:a16="http://schemas.microsoft.com/office/drawing/2014/main" id="{DF8925C7-837A-4C57-A6D3-92C20A3C5C87}"/>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64" name="Freeform 25">
                      <a:extLst>
                        <a:ext uri="{FF2B5EF4-FFF2-40B4-BE49-F238E27FC236}">
                          <a16:creationId xmlns:a16="http://schemas.microsoft.com/office/drawing/2014/main" id="{3997BC25-36C5-41B1-9242-1CC439928A04}"/>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54" name="Isosceles Triangle 353">
                    <a:extLst>
                      <a:ext uri="{FF2B5EF4-FFF2-40B4-BE49-F238E27FC236}">
                        <a16:creationId xmlns:a16="http://schemas.microsoft.com/office/drawing/2014/main" id="{80BCF24D-7660-461C-8DD0-8BE59CB87ADF}"/>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50" name="Group 349">
                  <a:extLst>
                    <a:ext uri="{FF2B5EF4-FFF2-40B4-BE49-F238E27FC236}">
                      <a16:creationId xmlns:a16="http://schemas.microsoft.com/office/drawing/2014/main" id="{F3C23E4B-3F75-43CC-8342-6BCECD61A03C}"/>
                    </a:ext>
                  </a:extLst>
                </p:cNvPr>
                <p:cNvGrpSpPr/>
                <p:nvPr/>
              </p:nvGrpSpPr>
              <p:grpSpPr>
                <a:xfrm>
                  <a:off x="258651" y="1313355"/>
                  <a:ext cx="4245247" cy="635733"/>
                  <a:chOff x="258651" y="1313355"/>
                  <a:chExt cx="4245247" cy="635733"/>
                </a:xfrm>
              </p:grpSpPr>
              <p:sp>
                <p:nvSpPr>
                  <p:cNvPr id="351" name="TextBox 159">
                    <a:extLst>
                      <a:ext uri="{FF2B5EF4-FFF2-40B4-BE49-F238E27FC236}">
                        <a16:creationId xmlns:a16="http://schemas.microsoft.com/office/drawing/2014/main" id="{6E9794EC-EF27-4A70-AB3B-502EB31557C4}"/>
                      </a:ext>
                    </a:extLst>
                  </p:cNvPr>
                  <p:cNvSpPr txBox="1"/>
                  <p:nvPr/>
                </p:nvSpPr>
                <p:spPr>
                  <a:xfrm rot="16825379">
                    <a:off x="223930" y="1348076"/>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52" name="TextBox 162">
                    <a:extLst>
                      <a:ext uri="{FF2B5EF4-FFF2-40B4-BE49-F238E27FC236}">
                        <a16:creationId xmlns:a16="http://schemas.microsoft.com/office/drawing/2014/main" id="{861F576B-DDDA-410C-B7AD-16AA26FDC554}"/>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grpSp>
        <p:nvGrpSpPr>
          <p:cNvPr id="13" name="Group 12">
            <a:extLst>
              <a:ext uri="{FF2B5EF4-FFF2-40B4-BE49-F238E27FC236}">
                <a16:creationId xmlns:a16="http://schemas.microsoft.com/office/drawing/2014/main" id="{91C18BCE-5E88-4163-B224-5F0071BDE21C}"/>
              </a:ext>
            </a:extLst>
          </p:cNvPr>
          <p:cNvGrpSpPr/>
          <p:nvPr/>
        </p:nvGrpSpPr>
        <p:grpSpPr>
          <a:xfrm>
            <a:off x="3664527" y="3807384"/>
            <a:ext cx="2880000" cy="2160000"/>
            <a:chOff x="4268209" y="3771873"/>
            <a:chExt cx="2729897" cy="2015422"/>
          </a:xfrm>
        </p:grpSpPr>
        <p:sp>
          <p:nvSpPr>
            <p:cNvPr id="140" name="Rectangle 139">
              <a:hlinkClick r:id="rId6"/>
              <a:extLst>
                <a:ext uri="{FF2B5EF4-FFF2-40B4-BE49-F238E27FC236}">
                  <a16:creationId xmlns:a16="http://schemas.microsoft.com/office/drawing/2014/main" id="{9016FCF6-938A-43D4-9F02-A1139E443D67}"/>
                </a:ext>
              </a:extLst>
            </p:cNvPr>
            <p:cNvSpPr/>
            <p:nvPr/>
          </p:nvSpPr>
          <p:spPr>
            <a:xfrm>
              <a:off x="4643157" y="5193834"/>
              <a:ext cx="1980000" cy="593461"/>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Grievance Redress System </a:t>
              </a:r>
            </a:p>
          </p:txBody>
        </p:sp>
        <p:grpSp>
          <p:nvGrpSpPr>
            <p:cNvPr id="12" name="Group 11">
              <a:extLst>
                <a:ext uri="{FF2B5EF4-FFF2-40B4-BE49-F238E27FC236}">
                  <a16:creationId xmlns:a16="http://schemas.microsoft.com/office/drawing/2014/main" id="{7EB1D6BB-3F4F-4AD2-9AF9-46671EC1DDFF}"/>
                </a:ext>
              </a:extLst>
            </p:cNvPr>
            <p:cNvGrpSpPr/>
            <p:nvPr/>
          </p:nvGrpSpPr>
          <p:grpSpPr>
            <a:xfrm>
              <a:off x="4268209" y="3771873"/>
              <a:ext cx="2729897" cy="1393823"/>
              <a:chOff x="4268209" y="3771873"/>
              <a:chExt cx="2729897" cy="1393823"/>
            </a:xfrm>
          </p:grpSpPr>
          <p:grpSp>
            <p:nvGrpSpPr>
              <p:cNvPr id="188" name="Group 187">
                <a:extLst>
                  <a:ext uri="{FF2B5EF4-FFF2-40B4-BE49-F238E27FC236}">
                    <a16:creationId xmlns:a16="http://schemas.microsoft.com/office/drawing/2014/main" id="{26653687-8FC2-4FBB-AEE1-E9C9EED6C61F}"/>
                  </a:ext>
                </a:extLst>
              </p:cNvPr>
              <p:cNvGrpSpPr/>
              <p:nvPr/>
            </p:nvGrpSpPr>
            <p:grpSpPr>
              <a:xfrm rot="9360000">
                <a:off x="5029715" y="4850731"/>
                <a:ext cx="1116000" cy="97247"/>
                <a:chOff x="4029765" y="3699752"/>
                <a:chExt cx="1736874" cy="126082"/>
              </a:xfrm>
            </p:grpSpPr>
            <p:sp>
              <p:nvSpPr>
                <p:cNvPr id="208" name="Circle: Hollow 207">
                  <a:extLst>
                    <a:ext uri="{FF2B5EF4-FFF2-40B4-BE49-F238E27FC236}">
                      <a16:creationId xmlns:a16="http://schemas.microsoft.com/office/drawing/2014/main" id="{757E7349-B00E-43E1-92A5-C479F338AB50}"/>
                    </a:ext>
                  </a:extLst>
                </p:cNvPr>
                <p:cNvSpPr/>
                <p:nvPr/>
              </p:nvSpPr>
              <p:spPr>
                <a:xfrm rot="900000">
                  <a:off x="4840098" y="3699752"/>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209" name="Isosceles Triangle 208">
                  <a:extLst>
                    <a:ext uri="{FF2B5EF4-FFF2-40B4-BE49-F238E27FC236}">
                      <a16:creationId xmlns:a16="http://schemas.microsoft.com/office/drawing/2014/main" id="{9DB1A653-FC38-4CA1-9938-4220116C14E5}"/>
                    </a:ext>
                  </a:extLst>
                </p:cNvPr>
                <p:cNvSpPr/>
                <p:nvPr/>
              </p:nvSpPr>
              <p:spPr>
                <a:xfrm rot="5400000">
                  <a:off x="5334306" y="3367657"/>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210" name="Isosceles Triangle 209">
                  <a:extLst>
                    <a:ext uri="{FF2B5EF4-FFF2-40B4-BE49-F238E27FC236}">
                      <a16:creationId xmlns:a16="http://schemas.microsoft.com/office/drawing/2014/main" id="{44B4D514-1366-467B-BDC3-F21840D7A67B}"/>
                    </a:ext>
                  </a:extLst>
                </p:cNvPr>
                <p:cNvSpPr/>
                <p:nvPr/>
              </p:nvSpPr>
              <p:spPr>
                <a:xfrm rot="16200000">
                  <a:off x="4387704" y="3367658"/>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82" name="Group 381">
                <a:extLst>
                  <a:ext uri="{FF2B5EF4-FFF2-40B4-BE49-F238E27FC236}">
                    <a16:creationId xmlns:a16="http://schemas.microsoft.com/office/drawing/2014/main" id="{BBA68BBF-D224-46BA-8D68-B028385817EA}"/>
                  </a:ext>
                </a:extLst>
              </p:cNvPr>
              <p:cNvGrpSpPr/>
              <p:nvPr/>
            </p:nvGrpSpPr>
            <p:grpSpPr>
              <a:xfrm>
                <a:off x="4268209" y="3771873"/>
                <a:ext cx="2729897" cy="1393823"/>
                <a:chOff x="255341" y="180243"/>
                <a:chExt cx="4248557" cy="2008340"/>
              </a:xfrm>
            </p:grpSpPr>
            <p:grpSp>
              <p:nvGrpSpPr>
                <p:cNvPr id="383" name="Group 382">
                  <a:extLst>
                    <a:ext uri="{FF2B5EF4-FFF2-40B4-BE49-F238E27FC236}">
                      <a16:creationId xmlns:a16="http://schemas.microsoft.com/office/drawing/2014/main" id="{3CDB12E6-8D0A-43EE-80A0-7C929D1FF3E5}"/>
                    </a:ext>
                  </a:extLst>
                </p:cNvPr>
                <p:cNvGrpSpPr/>
                <p:nvPr/>
              </p:nvGrpSpPr>
              <p:grpSpPr>
                <a:xfrm>
                  <a:off x="651120" y="180243"/>
                  <a:ext cx="3381374" cy="2008340"/>
                  <a:chOff x="651120" y="180243"/>
                  <a:chExt cx="2531582" cy="1425036"/>
                </a:xfrm>
              </p:grpSpPr>
              <p:grpSp>
                <p:nvGrpSpPr>
                  <p:cNvPr id="387" name="Group 386">
                    <a:extLst>
                      <a:ext uri="{FF2B5EF4-FFF2-40B4-BE49-F238E27FC236}">
                        <a16:creationId xmlns:a16="http://schemas.microsoft.com/office/drawing/2014/main" id="{76ACE61A-BF2B-4314-9965-E46DF4B86D56}"/>
                      </a:ext>
                    </a:extLst>
                  </p:cNvPr>
                  <p:cNvGrpSpPr/>
                  <p:nvPr/>
                </p:nvGrpSpPr>
                <p:grpSpPr>
                  <a:xfrm>
                    <a:off x="651120" y="180243"/>
                    <a:ext cx="2531582" cy="1234834"/>
                    <a:chOff x="651120" y="180243"/>
                    <a:chExt cx="2507631" cy="1242060"/>
                  </a:xfrm>
                </p:grpSpPr>
                <p:sp>
                  <p:nvSpPr>
                    <p:cNvPr id="389" name="Freeform 6">
                      <a:extLst>
                        <a:ext uri="{FF2B5EF4-FFF2-40B4-BE49-F238E27FC236}">
                          <a16:creationId xmlns:a16="http://schemas.microsoft.com/office/drawing/2014/main" id="{6226537B-ABB4-4976-899E-9F59C55C0D93}"/>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390" name="Freeform 7">
                      <a:extLst>
                        <a:ext uri="{FF2B5EF4-FFF2-40B4-BE49-F238E27FC236}">
                          <a16:creationId xmlns:a16="http://schemas.microsoft.com/office/drawing/2014/main" id="{F8D14231-8AC9-430B-8821-926546009755}"/>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391" name="Freeform 8">
                      <a:extLst>
                        <a:ext uri="{FF2B5EF4-FFF2-40B4-BE49-F238E27FC236}">
                          <a16:creationId xmlns:a16="http://schemas.microsoft.com/office/drawing/2014/main" id="{1A4970A1-76A9-4C3F-96D9-2C4ADEA5E07F}"/>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392" name="Freeform 9">
                      <a:extLst>
                        <a:ext uri="{FF2B5EF4-FFF2-40B4-BE49-F238E27FC236}">
                          <a16:creationId xmlns:a16="http://schemas.microsoft.com/office/drawing/2014/main" id="{502B0301-C7B0-4826-AA68-F3F833CD8B8F}"/>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393" name="Freeform 10">
                      <a:extLst>
                        <a:ext uri="{FF2B5EF4-FFF2-40B4-BE49-F238E27FC236}">
                          <a16:creationId xmlns:a16="http://schemas.microsoft.com/office/drawing/2014/main" id="{ED3CE880-E52E-4CE7-819B-02BFD4D3E010}"/>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394" name="Freeform 21">
                      <a:extLst>
                        <a:ext uri="{FF2B5EF4-FFF2-40B4-BE49-F238E27FC236}">
                          <a16:creationId xmlns:a16="http://schemas.microsoft.com/office/drawing/2014/main" id="{FE770613-EC43-4DEE-B64E-6FCF1D1C206C}"/>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395" name="Freeform 22">
                      <a:extLst>
                        <a:ext uri="{FF2B5EF4-FFF2-40B4-BE49-F238E27FC236}">
                          <a16:creationId xmlns:a16="http://schemas.microsoft.com/office/drawing/2014/main" id="{0B64A22E-14A9-4FA5-8D6B-49E93A1F0A88}"/>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a:p>
                  </p:txBody>
                </p:sp>
                <p:sp>
                  <p:nvSpPr>
                    <p:cNvPr id="396" name="Freeform 23">
                      <a:extLst>
                        <a:ext uri="{FF2B5EF4-FFF2-40B4-BE49-F238E27FC236}">
                          <a16:creationId xmlns:a16="http://schemas.microsoft.com/office/drawing/2014/main" id="{95B24D7A-92D5-42B5-B9AD-57468548A97D}"/>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397" name="Freeform 24">
                      <a:extLst>
                        <a:ext uri="{FF2B5EF4-FFF2-40B4-BE49-F238E27FC236}">
                          <a16:creationId xmlns:a16="http://schemas.microsoft.com/office/drawing/2014/main" id="{D6828895-A27B-4330-BA4F-2AC67EB011EE}"/>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398" name="Freeform 25">
                      <a:extLst>
                        <a:ext uri="{FF2B5EF4-FFF2-40B4-BE49-F238E27FC236}">
                          <a16:creationId xmlns:a16="http://schemas.microsoft.com/office/drawing/2014/main" id="{5C8FED1C-4419-4E85-BC9F-89B25E483239}"/>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388" name="Isosceles Triangle 387">
                    <a:extLst>
                      <a:ext uri="{FF2B5EF4-FFF2-40B4-BE49-F238E27FC236}">
                        <a16:creationId xmlns:a16="http://schemas.microsoft.com/office/drawing/2014/main" id="{6766CB68-7DF3-49A1-B7C1-13A187691FF8}"/>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84" name="Group 383">
                  <a:extLst>
                    <a:ext uri="{FF2B5EF4-FFF2-40B4-BE49-F238E27FC236}">
                      <a16:creationId xmlns:a16="http://schemas.microsoft.com/office/drawing/2014/main" id="{59B968F7-7790-4F67-96FF-D36058CDA55A}"/>
                    </a:ext>
                  </a:extLst>
                </p:cNvPr>
                <p:cNvGrpSpPr/>
                <p:nvPr/>
              </p:nvGrpSpPr>
              <p:grpSpPr>
                <a:xfrm>
                  <a:off x="255341" y="1296955"/>
                  <a:ext cx="4248557" cy="652133"/>
                  <a:chOff x="255341" y="1296955"/>
                  <a:chExt cx="4248557" cy="652133"/>
                </a:xfrm>
              </p:grpSpPr>
              <p:sp>
                <p:nvSpPr>
                  <p:cNvPr id="385" name="TextBox 159">
                    <a:extLst>
                      <a:ext uri="{FF2B5EF4-FFF2-40B4-BE49-F238E27FC236}">
                        <a16:creationId xmlns:a16="http://schemas.microsoft.com/office/drawing/2014/main" id="{7A01CAE9-8BDB-4FA1-816A-B3FFFA25B2C7}"/>
                      </a:ext>
                    </a:extLst>
                  </p:cNvPr>
                  <p:cNvSpPr txBox="1"/>
                  <p:nvPr/>
                </p:nvSpPr>
                <p:spPr>
                  <a:xfrm rot="16825379">
                    <a:off x="220620" y="1331676"/>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386" name="TextBox 162">
                    <a:extLst>
                      <a:ext uri="{FF2B5EF4-FFF2-40B4-BE49-F238E27FC236}">
                        <a16:creationId xmlns:a16="http://schemas.microsoft.com/office/drawing/2014/main" id="{3D0045CB-A69B-4E7F-A3B2-E217969C5242}"/>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grpSp>
        <p:nvGrpSpPr>
          <p:cNvPr id="15" name="Group 14">
            <a:extLst>
              <a:ext uri="{FF2B5EF4-FFF2-40B4-BE49-F238E27FC236}">
                <a16:creationId xmlns:a16="http://schemas.microsoft.com/office/drawing/2014/main" id="{A28B2794-D17E-430E-A6D8-A6B4D68C693E}"/>
              </a:ext>
            </a:extLst>
          </p:cNvPr>
          <p:cNvGrpSpPr/>
          <p:nvPr/>
        </p:nvGrpSpPr>
        <p:grpSpPr>
          <a:xfrm>
            <a:off x="6965384" y="3807383"/>
            <a:ext cx="2880000" cy="2160000"/>
            <a:chOff x="7674305" y="3771873"/>
            <a:chExt cx="2739120" cy="2026223"/>
          </a:xfrm>
        </p:grpSpPr>
        <p:sp>
          <p:nvSpPr>
            <p:cNvPr id="141" name="Rectangle 140">
              <a:hlinkClick r:id="rId7"/>
              <a:extLst>
                <a:ext uri="{FF2B5EF4-FFF2-40B4-BE49-F238E27FC236}">
                  <a16:creationId xmlns:a16="http://schemas.microsoft.com/office/drawing/2014/main" id="{57332F58-0325-4F9F-A59D-A233197FAD7C}"/>
                </a:ext>
              </a:extLst>
            </p:cNvPr>
            <p:cNvSpPr/>
            <p:nvPr/>
          </p:nvSpPr>
          <p:spPr>
            <a:xfrm>
              <a:off x="8163862" y="5180655"/>
              <a:ext cx="1980000" cy="617441"/>
            </a:xfrm>
            <a:prstGeom prst="rect">
              <a:avLst/>
            </a:prstGeom>
            <a:solidFill>
              <a:srgbClr val="002060"/>
            </a:solidFill>
            <a:ln>
              <a:solidFill>
                <a:srgbClr val="002060"/>
              </a:solidFill>
            </a:ln>
            <a:scene3d>
              <a:camera prst="perspectiveBelow"/>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t>M&amp;E</a:t>
              </a:r>
            </a:p>
          </p:txBody>
        </p:sp>
        <p:grpSp>
          <p:nvGrpSpPr>
            <p:cNvPr id="14" name="Group 13">
              <a:extLst>
                <a:ext uri="{FF2B5EF4-FFF2-40B4-BE49-F238E27FC236}">
                  <a16:creationId xmlns:a16="http://schemas.microsoft.com/office/drawing/2014/main" id="{F35EC3F8-2E14-42A7-B3B8-D98C4B7AE988}"/>
                </a:ext>
              </a:extLst>
            </p:cNvPr>
            <p:cNvGrpSpPr/>
            <p:nvPr/>
          </p:nvGrpSpPr>
          <p:grpSpPr>
            <a:xfrm>
              <a:off x="7674305" y="3771873"/>
              <a:ext cx="2739120" cy="1690327"/>
              <a:chOff x="7674305" y="3771873"/>
              <a:chExt cx="2739120" cy="1690327"/>
            </a:xfrm>
          </p:grpSpPr>
          <p:grpSp>
            <p:nvGrpSpPr>
              <p:cNvPr id="165" name="Group 164">
                <a:extLst>
                  <a:ext uri="{FF2B5EF4-FFF2-40B4-BE49-F238E27FC236}">
                    <a16:creationId xmlns:a16="http://schemas.microsoft.com/office/drawing/2014/main" id="{7F55A8C3-09C7-4758-8F1B-E9BCFF1BFFA3}"/>
                  </a:ext>
                </a:extLst>
              </p:cNvPr>
              <p:cNvGrpSpPr/>
              <p:nvPr/>
            </p:nvGrpSpPr>
            <p:grpSpPr>
              <a:xfrm rot="7714286">
                <a:off x="8462277" y="4859310"/>
                <a:ext cx="1116000" cy="89780"/>
                <a:chOff x="6989114" y="3635783"/>
                <a:chExt cx="1736874" cy="126082"/>
              </a:xfrm>
            </p:grpSpPr>
            <p:sp>
              <p:nvSpPr>
                <p:cNvPr id="185" name="Circle: Hollow 184">
                  <a:extLst>
                    <a:ext uri="{FF2B5EF4-FFF2-40B4-BE49-F238E27FC236}">
                      <a16:creationId xmlns:a16="http://schemas.microsoft.com/office/drawing/2014/main" id="{EA0240EC-4734-4EE7-B462-9F6703D06B6E}"/>
                    </a:ext>
                  </a:extLst>
                </p:cNvPr>
                <p:cNvSpPr/>
                <p:nvPr/>
              </p:nvSpPr>
              <p:spPr>
                <a:xfrm rot="900000">
                  <a:off x="7799447" y="3635783"/>
                  <a:ext cx="119533" cy="126082"/>
                </a:xfrm>
                <a:prstGeom prst="donut">
                  <a:avLst>
                    <a:gd name="adj" fmla="val 1784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solidFill>
                      <a:schemeClr val="tx1"/>
                    </a:solidFill>
                  </a:endParaRPr>
                </a:p>
              </p:txBody>
            </p:sp>
            <p:sp>
              <p:nvSpPr>
                <p:cNvPr id="186" name="Isosceles Triangle 185">
                  <a:extLst>
                    <a:ext uri="{FF2B5EF4-FFF2-40B4-BE49-F238E27FC236}">
                      <a16:creationId xmlns:a16="http://schemas.microsoft.com/office/drawing/2014/main" id="{926E60A5-C86C-40F4-A30E-FFD1C0C1E279}"/>
                    </a:ext>
                  </a:extLst>
                </p:cNvPr>
                <p:cNvSpPr/>
                <p:nvPr/>
              </p:nvSpPr>
              <p:spPr>
                <a:xfrm rot="5400000">
                  <a:off x="8293655" y="3303688"/>
                  <a:ext cx="74394" cy="790272"/>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sp>
              <p:nvSpPr>
                <p:cNvPr id="187" name="Isosceles Triangle 186">
                  <a:extLst>
                    <a:ext uri="{FF2B5EF4-FFF2-40B4-BE49-F238E27FC236}">
                      <a16:creationId xmlns:a16="http://schemas.microsoft.com/office/drawing/2014/main" id="{E9068CBA-69AC-43B6-A900-405D78CEED49}"/>
                    </a:ext>
                  </a:extLst>
                </p:cNvPr>
                <p:cNvSpPr/>
                <p:nvPr/>
              </p:nvSpPr>
              <p:spPr>
                <a:xfrm rot="16200000">
                  <a:off x="7347053" y="3303689"/>
                  <a:ext cx="74394" cy="790272"/>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399" name="Group 398">
                <a:extLst>
                  <a:ext uri="{FF2B5EF4-FFF2-40B4-BE49-F238E27FC236}">
                    <a16:creationId xmlns:a16="http://schemas.microsoft.com/office/drawing/2014/main" id="{6D5ECCE4-8573-46E1-9533-B243BE8D7D04}"/>
                  </a:ext>
                </a:extLst>
              </p:cNvPr>
              <p:cNvGrpSpPr/>
              <p:nvPr/>
            </p:nvGrpSpPr>
            <p:grpSpPr>
              <a:xfrm>
                <a:off x="7674305" y="3771873"/>
                <a:ext cx="2739120" cy="1393823"/>
                <a:chOff x="240988" y="180243"/>
                <a:chExt cx="4262910" cy="2008340"/>
              </a:xfrm>
            </p:grpSpPr>
            <p:grpSp>
              <p:nvGrpSpPr>
                <p:cNvPr id="400" name="Group 399">
                  <a:extLst>
                    <a:ext uri="{FF2B5EF4-FFF2-40B4-BE49-F238E27FC236}">
                      <a16:creationId xmlns:a16="http://schemas.microsoft.com/office/drawing/2014/main" id="{EEFD445F-FF83-4075-A5DC-F794C1072C82}"/>
                    </a:ext>
                  </a:extLst>
                </p:cNvPr>
                <p:cNvGrpSpPr/>
                <p:nvPr/>
              </p:nvGrpSpPr>
              <p:grpSpPr>
                <a:xfrm>
                  <a:off x="651120" y="180243"/>
                  <a:ext cx="3381374" cy="2008340"/>
                  <a:chOff x="651120" y="180243"/>
                  <a:chExt cx="2531582" cy="1425036"/>
                </a:xfrm>
              </p:grpSpPr>
              <p:grpSp>
                <p:nvGrpSpPr>
                  <p:cNvPr id="404" name="Group 403">
                    <a:extLst>
                      <a:ext uri="{FF2B5EF4-FFF2-40B4-BE49-F238E27FC236}">
                        <a16:creationId xmlns:a16="http://schemas.microsoft.com/office/drawing/2014/main" id="{E3FA7DD0-1B26-4138-B50B-2DFFBBF53AA3}"/>
                      </a:ext>
                    </a:extLst>
                  </p:cNvPr>
                  <p:cNvGrpSpPr/>
                  <p:nvPr/>
                </p:nvGrpSpPr>
                <p:grpSpPr>
                  <a:xfrm>
                    <a:off x="651120" y="180243"/>
                    <a:ext cx="2531582" cy="1234834"/>
                    <a:chOff x="651120" y="180243"/>
                    <a:chExt cx="2507631" cy="1242060"/>
                  </a:xfrm>
                </p:grpSpPr>
                <p:sp>
                  <p:nvSpPr>
                    <p:cNvPr id="406" name="Freeform 6">
                      <a:extLst>
                        <a:ext uri="{FF2B5EF4-FFF2-40B4-BE49-F238E27FC236}">
                          <a16:creationId xmlns:a16="http://schemas.microsoft.com/office/drawing/2014/main" id="{03C4F6FD-0711-476B-BFF9-AF410D2B0903}"/>
                        </a:ext>
                      </a:extLst>
                    </p:cNvPr>
                    <p:cNvSpPr>
                      <a:spLocks/>
                    </p:cNvSpPr>
                    <p:nvPr/>
                  </p:nvSpPr>
                  <p:spPr bwMode="auto">
                    <a:xfrm>
                      <a:off x="1901830" y="180243"/>
                      <a:ext cx="395860" cy="533400"/>
                    </a:xfrm>
                    <a:custGeom>
                      <a:avLst/>
                      <a:gdLst>
                        <a:gd name="T0" fmla="*/ 0 w 806"/>
                        <a:gd name="T1" fmla="*/ 0 h 1120"/>
                        <a:gd name="T2" fmla="*/ 806 w 806"/>
                        <a:gd name="T3" fmla="*/ 128 h 1120"/>
                        <a:gd name="T4" fmla="*/ 484 w 806"/>
                        <a:gd name="T5" fmla="*/ 1120 h 1120"/>
                        <a:gd name="T6" fmla="*/ 0 w 806"/>
                        <a:gd name="T7" fmla="*/ 1044 h 1120"/>
                        <a:gd name="T8" fmla="*/ 0 w 806"/>
                        <a:gd name="T9" fmla="*/ 0 h 1120"/>
                      </a:gdLst>
                      <a:ahLst/>
                      <a:cxnLst>
                        <a:cxn ang="0">
                          <a:pos x="T0" y="T1"/>
                        </a:cxn>
                        <a:cxn ang="0">
                          <a:pos x="T2" y="T3"/>
                        </a:cxn>
                        <a:cxn ang="0">
                          <a:pos x="T4" y="T5"/>
                        </a:cxn>
                        <a:cxn ang="0">
                          <a:pos x="T6" y="T7"/>
                        </a:cxn>
                        <a:cxn ang="0">
                          <a:pos x="T8" y="T9"/>
                        </a:cxn>
                      </a:cxnLst>
                      <a:rect l="0" t="0" r="r" b="b"/>
                      <a:pathLst>
                        <a:path w="806" h="1120">
                          <a:moveTo>
                            <a:pt x="0" y="0"/>
                          </a:moveTo>
                          <a:cubicBezTo>
                            <a:pt x="274" y="0"/>
                            <a:pt x="546" y="43"/>
                            <a:pt x="806" y="128"/>
                          </a:cubicBezTo>
                          <a:lnTo>
                            <a:pt x="484" y="1120"/>
                          </a:lnTo>
                          <a:cubicBezTo>
                            <a:pt x="328" y="1069"/>
                            <a:pt x="164" y="1044"/>
                            <a:pt x="0" y="1044"/>
                          </a:cubicBezTo>
                          <a:lnTo>
                            <a:pt x="0" y="0"/>
                          </a:lnTo>
                          <a:close/>
                        </a:path>
                      </a:pathLst>
                    </a:custGeom>
                    <a:solidFill>
                      <a:srgbClr val="FFFF00"/>
                    </a:solidFill>
                    <a:ln w="0">
                      <a:noFill/>
                      <a:prstDash val="solid"/>
                      <a:round/>
                      <a:headEnd/>
                      <a:tailEnd/>
                    </a:ln>
                  </p:spPr>
                  <p:txBody>
                    <a:bodyPr/>
                    <a:lstStyle/>
                    <a:p>
                      <a:endParaRPr lang="en-US"/>
                    </a:p>
                  </p:txBody>
                </p:sp>
                <p:sp>
                  <p:nvSpPr>
                    <p:cNvPr id="407" name="Freeform 7">
                      <a:extLst>
                        <a:ext uri="{FF2B5EF4-FFF2-40B4-BE49-F238E27FC236}">
                          <a16:creationId xmlns:a16="http://schemas.microsoft.com/office/drawing/2014/main" id="{23104194-E59B-412B-8474-8F711DF70B83}"/>
                        </a:ext>
                      </a:extLst>
                    </p:cNvPr>
                    <p:cNvSpPr>
                      <a:spLocks/>
                    </p:cNvSpPr>
                    <p:nvPr/>
                  </p:nvSpPr>
                  <p:spPr bwMode="auto">
                    <a:xfrm>
                      <a:off x="2107674" y="236419"/>
                      <a:ext cx="569971" cy="565841"/>
                    </a:xfrm>
                    <a:custGeom>
                      <a:avLst/>
                      <a:gdLst>
                        <a:gd name="T0" fmla="*/ 322 w 1049"/>
                        <a:gd name="T1" fmla="*/ 0 h 1214"/>
                        <a:gd name="T2" fmla="*/ 1049 w 1049"/>
                        <a:gd name="T3" fmla="*/ 370 h 1214"/>
                        <a:gd name="T4" fmla="*/ 436 w 1049"/>
                        <a:gd name="T5" fmla="*/ 1214 h 1214"/>
                        <a:gd name="T6" fmla="*/ 0 w 1049"/>
                        <a:gd name="T7" fmla="*/ 992 h 1214"/>
                        <a:gd name="T8" fmla="*/ 322 w 1049"/>
                        <a:gd name="T9" fmla="*/ 0 h 1214"/>
                      </a:gdLst>
                      <a:ahLst/>
                      <a:cxnLst>
                        <a:cxn ang="0">
                          <a:pos x="T0" y="T1"/>
                        </a:cxn>
                        <a:cxn ang="0">
                          <a:pos x="T2" y="T3"/>
                        </a:cxn>
                        <a:cxn ang="0">
                          <a:pos x="T4" y="T5"/>
                        </a:cxn>
                        <a:cxn ang="0">
                          <a:pos x="T6" y="T7"/>
                        </a:cxn>
                        <a:cxn ang="0">
                          <a:pos x="T8" y="T9"/>
                        </a:cxn>
                      </a:cxnLst>
                      <a:rect l="0" t="0" r="r" b="b"/>
                      <a:pathLst>
                        <a:path w="1049" h="1214">
                          <a:moveTo>
                            <a:pt x="322" y="0"/>
                          </a:moveTo>
                          <a:cubicBezTo>
                            <a:pt x="583" y="84"/>
                            <a:pt x="828" y="209"/>
                            <a:pt x="1049" y="370"/>
                          </a:cubicBezTo>
                          <a:lnTo>
                            <a:pt x="436" y="1214"/>
                          </a:lnTo>
                          <a:cubicBezTo>
                            <a:pt x="303" y="1118"/>
                            <a:pt x="156" y="1043"/>
                            <a:pt x="0" y="992"/>
                          </a:cubicBezTo>
                          <a:lnTo>
                            <a:pt x="322" y="0"/>
                          </a:lnTo>
                          <a:close/>
                        </a:path>
                      </a:pathLst>
                    </a:custGeom>
                    <a:solidFill>
                      <a:srgbClr val="93F244"/>
                    </a:solidFill>
                    <a:ln w="0">
                      <a:noFill/>
                      <a:prstDash val="solid"/>
                      <a:round/>
                      <a:headEnd/>
                      <a:tailEnd/>
                    </a:ln>
                  </p:spPr>
                  <p:txBody>
                    <a:bodyPr/>
                    <a:lstStyle/>
                    <a:p>
                      <a:endParaRPr lang="en-US"/>
                    </a:p>
                  </p:txBody>
                </p:sp>
                <p:sp>
                  <p:nvSpPr>
                    <p:cNvPr id="408" name="Freeform 8">
                      <a:extLst>
                        <a:ext uri="{FF2B5EF4-FFF2-40B4-BE49-F238E27FC236}">
                          <a16:creationId xmlns:a16="http://schemas.microsoft.com/office/drawing/2014/main" id="{767EBF9D-FABB-4F0A-8BC2-E021E1BEC6FD}"/>
                        </a:ext>
                      </a:extLst>
                    </p:cNvPr>
                    <p:cNvSpPr>
                      <a:spLocks/>
                    </p:cNvSpPr>
                    <p:nvPr/>
                  </p:nvSpPr>
                  <p:spPr bwMode="auto">
                    <a:xfrm>
                      <a:off x="2358650" y="392539"/>
                      <a:ext cx="563880" cy="571500"/>
                    </a:xfrm>
                    <a:custGeom>
                      <a:avLst/>
                      <a:gdLst>
                        <a:gd name="T0" fmla="*/ 613 w 1190"/>
                        <a:gd name="T1" fmla="*/ 0 h 1191"/>
                        <a:gd name="T2" fmla="*/ 1190 w 1190"/>
                        <a:gd name="T3" fmla="*/ 577 h 1191"/>
                        <a:gd name="T4" fmla="*/ 346 w 1190"/>
                        <a:gd name="T5" fmla="*/ 1191 h 1191"/>
                        <a:gd name="T6" fmla="*/ 0 w 1190"/>
                        <a:gd name="T7" fmla="*/ 844 h 1191"/>
                        <a:gd name="T8" fmla="*/ 613 w 1190"/>
                        <a:gd name="T9" fmla="*/ 0 h 1191"/>
                      </a:gdLst>
                      <a:ahLst/>
                      <a:cxnLst>
                        <a:cxn ang="0">
                          <a:pos x="T0" y="T1"/>
                        </a:cxn>
                        <a:cxn ang="0">
                          <a:pos x="T2" y="T3"/>
                        </a:cxn>
                        <a:cxn ang="0">
                          <a:pos x="T4" y="T5"/>
                        </a:cxn>
                        <a:cxn ang="0">
                          <a:pos x="T6" y="T7"/>
                        </a:cxn>
                        <a:cxn ang="0">
                          <a:pos x="T8" y="T9"/>
                        </a:cxn>
                      </a:cxnLst>
                      <a:rect l="0" t="0" r="r" b="b"/>
                      <a:pathLst>
                        <a:path w="1190" h="1191">
                          <a:moveTo>
                            <a:pt x="613" y="0"/>
                          </a:moveTo>
                          <a:cubicBezTo>
                            <a:pt x="835" y="161"/>
                            <a:pt x="1030" y="356"/>
                            <a:pt x="1190" y="577"/>
                          </a:cubicBezTo>
                          <a:lnTo>
                            <a:pt x="346" y="1191"/>
                          </a:lnTo>
                          <a:cubicBezTo>
                            <a:pt x="250" y="1058"/>
                            <a:pt x="133" y="941"/>
                            <a:pt x="0" y="844"/>
                          </a:cubicBezTo>
                          <a:lnTo>
                            <a:pt x="613" y="0"/>
                          </a:lnTo>
                          <a:close/>
                        </a:path>
                      </a:pathLst>
                    </a:custGeom>
                    <a:solidFill>
                      <a:srgbClr val="11E34D"/>
                    </a:solidFill>
                    <a:ln w="0">
                      <a:noFill/>
                      <a:prstDash val="solid"/>
                      <a:round/>
                      <a:headEnd/>
                      <a:tailEnd/>
                    </a:ln>
                  </p:spPr>
                  <p:txBody>
                    <a:bodyPr/>
                    <a:lstStyle/>
                    <a:p>
                      <a:endParaRPr lang="en-US"/>
                    </a:p>
                  </p:txBody>
                </p:sp>
                <p:sp>
                  <p:nvSpPr>
                    <p:cNvPr id="409" name="Freeform 9">
                      <a:extLst>
                        <a:ext uri="{FF2B5EF4-FFF2-40B4-BE49-F238E27FC236}">
                          <a16:creationId xmlns:a16="http://schemas.microsoft.com/office/drawing/2014/main" id="{885676D2-771F-48CB-9DE4-54D06C9EC6D8}"/>
                        </a:ext>
                      </a:extLst>
                    </p:cNvPr>
                    <p:cNvSpPr>
                      <a:spLocks/>
                    </p:cNvSpPr>
                    <p:nvPr/>
                  </p:nvSpPr>
                  <p:spPr bwMode="auto">
                    <a:xfrm>
                      <a:off x="2518669" y="669694"/>
                      <a:ext cx="579120" cy="495300"/>
                    </a:xfrm>
                    <a:custGeom>
                      <a:avLst/>
                      <a:gdLst>
                        <a:gd name="T0" fmla="*/ 844 w 1215"/>
                        <a:gd name="T1" fmla="*/ 0 h 1050"/>
                        <a:gd name="T2" fmla="*/ 1215 w 1215"/>
                        <a:gd name="T3" fmla="*/ 727 h 1050"/>
                        <a:gd name="T4" fmla="*/ 223 w 1215"/>
                        <a:gd name="T5" fmla="*/ 1050 h 1050"/>
                        <a:gd name="T6" fmla="*/ 0 w 1215"/>
                        <a:gd name="T7" fmla="*/ 614 h 1050"/>
                        <a:gd name="T8" fmla="*/ 844 w 1215"/>
                        <a:gd name="T9" fmla="*/ 0 h 1050"/>
                      </a:gdLst>
                      <a:ahLst/>
                      <a:cxnLst>
                        <a:cxn ang="0">
                          <a:pos x="T0" y="T1"/>
                        </a:cxn>
                        <a:cxn ang="0">
                          <a:pos x="T2" y="T3"/>
                        </a:cxn>
                        <a:cxn ang="0">
                          <a:pos x="T4" y="T5"/>
                        </a:cxn>
                        <a:cxn ang="0">
                          <a:pos x="T6" y="T7"/>
                        </a:cxn>
                        <a:cxn ang="0">
                          <a:pos x="T8" y="T9"/>
                        </a:cxn>
                      </a:cxnLst>
                      <a:rect l="0" t="0" r="r" b="b"/>
                      <a:pathLst>
                        <a:path w="1215" h="1050">
                          <a:moveTo>
                            <a:pt x="844" y="0"/>
                          </a:moveTo>
                          <a:cubicBezTo>
                            <a:pt x="1005" y="222"/>
                            <a:pt x="1130" y="467"/>
                            <a:pt x="1215" y="727"/>
                          </a:cubicBezTo>
                          <a:lnTo>
                            <a:pt x="223" y="1050"/>
                          </a:lnTo>
                          <a:cubicBezTo>
                            <a:pt x="172" y="894"/>
                            <a:pt x="97" y="746"/>
                            <a:pt x="0" y="614"/>
                          </a:cubicBezTo>
                          <a:lnTo>
                            <a:pt x="844" y="0"/>
                          </a:lnTo>
                          <a:close/>
                        </a:path>
                      </a:pathLst>
                    </a:custGeom>
                    <a:solidFill>
                      <a:srgbClr val="00B050"/>
                    </a:solidFill>
                    <a:ln w="0">
                      <a:noFill/>
                      <a:prstDash val="solid"/>
                      <a:round/>
                      <a:headEnd/>
                      <a:tailEnd/>
                    </a:ln>
                  </p:spPr>
                  <p:txBody>
                    <a:bodyPr/>
                    <a:lstStyle/>
                    <a:p>
                      <a:endParaRPr lang="en-US"/>
                    </a:p>
                  </p:txBody>
                </p:sp>
                <p:sp>
                  <p:nvSpPr>
                    <p:cNvPr id="410" name="Freeform 10">
                      <a:extLst>
                        <a:ext uri="{FF2B5EF4-FFF2-40B4-BE49-F238E27FC236}">
                          <a16:creationId xmlns:a16="http://schemas.microsoft.com/office/drawing/2014/main" id="{75D4E75E-8D7D-46DE-9876-A790821D7743}"/>
                        </a:ext>
                      </a:extLst>
                    </p:cNvPr>
                    <p:cNvSpPr>
                      <a:spLocks/>
                    </p:cNvSpPr>
                    <p:nvPr/>
                  </p:nvSpPr>
                  <p:spPr bwMode="auto">
                    <a:xfrm>
                      <a:off x="2625351" y="993455"/>
                      <a:ext cx="533400" cy="416469"/>
                    </a:xfrm>
                    <a:custGeom>
                      <a:avLst/>
                      <a:gdLst>
                        <a:gd name="T0" fmla="*/ 992 w 1120"/>
                        <a:gd name="T1" fmla="*/ 0 h 806"/>
                        <a:gd name="T2" fmla="*/ 1120 w 1120"/>
                        <a:gd name="T3" fmla="*/ 806 h 806"/>
                        <a:gd name="T4" fmla="*/ 76 w 1120"/>
                        <a:gd name="T5" fmla="*/ 806 h 806"/>
                        <a:gd name="T6" fmla="*/ 0 w 1120"/>
                        <a:gd name="T7" fmla="*/ 323 h 806"/>
                        <a:gd name="T8" fmla="*/ 992 w 1120"/>
                        <a:gd name="T9" fmla="*/ 0 h 806"/>
                      </a:gdLst>
                      <a:ahLst/>
                      <a:cxnLst>
                        <a:cxn ang="0">
                          <a:pos x="T0" y="T1"/>
                        </a:cxn>
                        <a:cxn ang="0">
                          <a:pos x="T2" y="T3"/>
                        </a:cxn>
                        <a:cxn ang="0">
                          <a:pos x="T4" y="T5"/>
                        </a:cxn>
                        <a:cxn ang="0">
                          <a:pos x="T6" y="T7"/>
                        </a:cxn>
                        <a:cxn ang="0">
                          <a:pos x="T8" y="T9"/>
                        </a:cxn>
                      </a:cxnLst>
                      <a:rect l="0" t="0" r="r" b="b"/>
                      <a:pathLst>
                        <a:path w="1120" h="806">
                          <a:moveTo>
                            <a:pt x="992" y="0"/>
                          </a:moveTo>
                          <a:cubicBezTo>
                            <a:pt x="1076" y="261"/>
                            <a:pt x="1120" y="533"/>
                            <a:pt x="1120" y="806"/>
                          </a:cubicBezTo>
                          <a:lnTo>
                            <a:pt x="76" y="806"/>
                          </a:lnTo>
                          <a:cubicBezTo>
                            <a:pt x="76" y="642"/>
                            <a:pt x="50" y="479"/>
                            <a:pt x="0" y="323"/>
                          </a:cubicBezTo>
                          <a:lnTo>
                            <a:pt x="992" y="0"/>
                          </a:lnTo>
                          <a:close/>
                        </a:path>
                      </a:pathLst>
                    </a:custGeom>
                    <a:solidFill>
                      <a:srgbClr val="0C5C17"/>
                    </a:solidFill>
                    <a:ln w="0">
                      <a:noFill/>
                      <a:prstDash val="solid"/>
                      <a:round/>
                      <a:headEnd/>
                      <a:tailEnd/>
                    </a:ln>
                  </p:spPr>
                  <p:txBody>
                    <a:bodyPr/>
                    <a:lstStyle/>
                    <a:p>
                      <a:endParaRPr lang="en-US"/>
                    </a:p>
                  </p:txBody>
                </p:sp>
                <p:sp>
                  <p:nvSpPr>
                    <p:cNvPr id="411" name="Freeform 21">
                      <a:extLst>
                        <a:ext uri="{FF2B5EF4-FFF2-40B4-BE49-F238E27FC236}">
                          <a16:creationId xmlns:a16="http://schemas.microsoft.com/office/drawing/2014/main" id="{47926C75-EA19-4409-85FA-9A94DAB73C5E}"/>
                        </a:ext>
                      </a:extLst>
                    </p:cNvPr>
                    <p:cNvSpPr>
                      <a:spLocks/>
                    </p:cNvSpPr>
                    <p:nvPr/>
                  </p:nvSpPr>
                  <p:spPr bwMode="auto">
                    <a:xfrm>
                      <a:off x="651120" y="1041303"/>
                      <a:ext cx="533400" cy="381000"/>
                    </a:xfrm>
                    <a:custGeom>
                      <a:avLst/>
                      <a:gdLst>
                        <a:gd name="T0" fmla="*/ 0 w 1120"/>
                        <a:gd name="T1" fmla="*/ 806 h 806"/>
                        <a:gd name="T2" fmla="*/ 128 w 1120"/>
                        <a:gd name="T3" fmla="*/ 0 h 806"/>
                        <a:gd name="T4" fmla="*/ 1120 w 1120"/>
                        <a:gd name="T5" fmla="*/ 323 h 806"/>
                        <a:gd name="T6" fmla="*/ 1043 w 1120"/>
                        <a:gd name="T7" fmla="*/ 806 h 806"/>
                        <a:gd name="T8" fmla="*/ 0 w 1120"/>
                        <a:gd name="T9" fmla="*/ 806 h 806"/>
                      </a:gdLst>
                      <a:ahLst/>
                      <a:cxnLst>
                        <a:cxn ang="0">
                          <a:pos x="T0" y="T1"/>
                        </a:cxn>
                        <a:cxn ang="0">
                          <a:pos x="T2" y="T3"/>
                        </a:cxn>
                        <a:cxn ang="0">
                          <a:pos x="T4" y="T5"/>
                        </a:cxn>
                        <a:cxn ang="0">
                          <a:pos x="T6" y="T7"/>
                        </a:cxn>
                        <a:cxn ang="0">
                          <a:pos x="T8" y="T9"/>
                        </a:cxn>
                      </a:cxnLst>
                      <a:rect l="0" t="0" r="r" b="b"/>
                      <a:pathLst>
                        <a:path w="1120" h="806">
                          <a:moveTo>
                            <a:pt x="0" y="806"/>
                          </a:moveTo>
                          <a:cubicBezTo>
                            <a:pt x="0" y="533"/>
                            <a:pt x="43" y="261"/>
                            <a:pt x="128" y="0"/>
                          </a:cubicBezTo>
                          <a:lnTo>
                            <a:pt x="1120" y="323"/>
                          </a:lnTo>
                          <a:cubicBezTo>
                            <a:pt x="1069" y="479"/>
                            <a:pt x="1043" y="642"/>
                            <a:pt x="1043" y="806"/>
                          </a:cubicBezTo>
                          <a:lnTo>
                            <a:pt x="0" y="806"/>
                          </a:lnTo>
                          <a:close/>
                        </a:path>
                      </a:pathLst>
                    </a:custGeom>
                    <a:solidFill>
                      <a:srgbClr val="C00000"/>
                    </a:solidFill>
                    <a:ln w="0">
                      <a:noFill/>
                      <a:prstDash val="solid"/>
                      <a:round/>
                      <a:headEnd/>
                      <a:tailEnd/>
                    </a:ln>
                  </p:spPr>
                  <p:txBody>
                    <a:bodyPr/>
                    <a:lstStyle/>
                    <a:p>
                      <a:endParaRPr lang="en-US"/>
                    </a:p>
                  </p:txBody>
                </p:sp>
                <p:sp>
                  <p:nvSpPr>
                    <p:cNvPr id="412" name="Freeform 22">
                      <a:extLst>
                        <a:ext uri="{FF2B5EF4-FFF2-40B4-BE49-F238E27FC236}">
                          <a16:creationId xmlns:a16="http://schemas.microsoft.com/office/drawing/2014/main" id="{53B91880-6F2E-44F1-AA41-5AA756BF0142}"/>
                        </a:ext>
                      </a:extLst>
                    </p:cNvPr>
                    <p:cNvSpPr>
                      <a:spLocks/>
                    </p:cNvSpPr>
                    <p:nvPr/>
                  </p:nvSpPr>
                  <p:spPr bwMode="auto">
                    <a:xfrm>
                      <a:off x="712080" y="698403"/>
                      <a:ext cx="579120" cy="495300"/>
                    </a:xfrm>
                    <a:custGeom>
                      <a:avLst/>
                      <a:gdLst>
                        <a:gd name="T0" fmla="*/ 0 w 1214"/>
                        <a:gd name="T1" fmla="*/ 727 h 1050"/>
                        <a:gd name="T2" fmla="*/ 370 w 1214"/>
                        <a:gd name="T3" fmla="*/ 0 h 1050"/>
                        <a:gd name="T4" fmla="*/ 1214 w 1214"/>
                        <a:gd name="T5" fmla="*/ 614 h 1050"/>
                        <a:gd name="T6" fmla="*/ 992 w 1214"/>
                        <a:gd name="T7" fmla="*/ 1050 h 1050"/>
                        <a:gd name="T8" fmla="*/ 0 w 1214"/>
                        <a:gd name="T9" fmla="*/ 727 h 1050"/>
                      </a:gdLst>
                      <a:ahLst/>
                      <a:cxnLst>
                        <a:cxn ang="0">
                          <a:pos x="T0" y="T1"/>
                        </a:cxn>
                        <a:cxn ang="0">
                          <a:pos x="T2" y="T3"/>
                        </a:cxn>
                        <a:cxn ang="0">
                          <a:pos x="T4" y="T5"/>
                        </a:cxn>
                        <a:cxn ang="0">
                          <a:pos x="T6" y="T7"/>
                        </a:cxn>
                        <a:cxn ang="0">
                          <a:pos x="T8" y="T9"/>
                        </a:cxn>
                      </a:cxnLst>
                      <a:rect l="0" t="0" r="r" b="b"/>
                      <a:pathLst>
                        <a:path w="1214" h="1050">
                          <a:moveTo>
                            <a:pt x="0" y="727"/>
                          </a:moveTo>
                          <a:cubicBezTo>
                            <a:pt x="84" y="467"/>
                            <a:pt x="209" y="222"/>
                            <a:pt x="370" y="0"/>
                          </a:cubicBezTo>
                          <a:lnTo>
                            <a:pt x="1214" y="614"/>
                          </a:lnTo>
                          <a:cubicBezTo>
                            <a:pt x="1118" y="746"/>
                            <a:pt x="1043" y="894"/>
                            <a:pt x="992" y="1050"/>
                          </a:cubicBezTo>
                          <a:lnTo>
                            <a:pt x="0" y="727"/>
                          </a:lnTo>
                          <a:close/>
                        </a:path>
                      </a:pathLst>
                    </a:custGeom>
                    <a:solidFill>
                      <a:srgbClr val="FF0000"/>
                    </a:solidFill>
                    <a:ln w="0">
                      <a:noFill/>
                      <a:prstDash val="solid"/>
                      <a:round/>
                      <a:headEnd/>
                      <a:tailEnd/>
                    </a:ln>
                  </p:spPr>
                  <p:txBody>
                    <a:bodyPr/>
                    <a:lstStyle/>
                    <a:p>
                      <a:endParaRPr lang="en-US" dirty="0"/>
                    </a:p>
                  </p:txBody>
                </p:sp>
                <p:sp>
                  <p:nvSpPr>
                    <p:cNvPr id="413" name="Freeform 23">
                      <a:extLst>
                        <a:ext uri="{FF2B5EF4-FFF2-40B4-BE49-F238E27FC236}">
                          <a16:creationId xmlns:a16="http://schemas.microsoft.com/office/drawing/2014/main" id="{6A502B04-0BAE-490E-A31C-E9164A04112C}"/>
                        </a:ext>
                      </a:extLst>
                    </p:cNvPr>
                    <p:cNvSpPr>
                      <a:spLocks/>
                    </p:cNvSpPr>
                    <p:nvPr/>
                  </p:nvSpPr>
                  <p:spPr bwMode="auto">
                    <a:xfrm>
                      <a:off x="887340" y="416463"/>
                      <a:ext cx="571500" cy="571500"/>
                    </a:xfrm>
                    <a:custGeom>
                      <a:avLst/>
                      <a:gdLst>
                        <a:gd name="T0" fmla="*/ 0 w 1190"/>
                        <a:gd name="T1" fmla="*/ 577 h 1191"/>
                        <a:gd name="T2" fmla="*/ 577 w 1190"/>
                        <a:gd name="T3" fmla="*/ 0 h 1191"/>
                        <a:gd name="T4" fmla="*/ 1190 w 1190"/>
                        <a:gd name="T5" fmla="*/ 844 h 1191"/>
                        <a:gd name="T6" fmla="*/ 844 w 1190"/>
                        <a:gd name="T7" fmla="*/ 1191 h 1191"/>
                        <a:gd name="T8" fmla="*/ 0 w 1190"/>
                        <a:gd name="T9" fmla="*/ 577 h 1191"/>
                      </a:gdLst>
                      <a:ahLst/>
                      <a:cxnLst>
                        <a:cxn ang="0">
                          <a:pos x="T0" y="T1"/>
                        </a:cxn>
                        <a:cxn ang="0">
                          <a:pos x="T2" y="T3"/>
                        </a:cxn>
                        <a:cxn ang="0">
                          <a:pos x="T4" y="T5"/>
                        </a:cxn>
                        <a:cxn ang="0">
                          <a:pos x="T6" y="T7"/>
                        </a:cxn>
                        <a:cxn ang="0">
                          <a:pos x="T8" y="T9"/>
                        </a:cxn>
                      </a:cxnLst>
                      <a:rect l="0" t="0" r="r" b="b"/>
                      <a:pathLst>
                        <a:path w="1190" h="1191">
                          <a:moveTo>
                            <a:pt x="0" y="577"/>
                          </a:moveTo>
                          <a:cubicBezTo>
                            <a:pt x="161" y="356"/>
                            <a:pt x="356" y="161"/>
                            <a:pt x="577" y="0"/>
                          </a:cubicBezTo>
                          <a:lnTo>
                            <a:pt x="1190" y="844"/>
                          </a:lnTo>
                          <a:cubicBezTo>
                            <a:pt x="1058" y="941"/>
                            <a:pt x="941" y="1058"/>
                            <a:pt x="844" y="1191"/>
                          </a:cubicBezTo>
                          <a:lnTo>
                            <a:pt x="0" y="577"/>
                          </a:lnTo>
                          <a:close/>
                        </a:path>
                      </a:pathLst>
                    </a:custGeom>
                    <a:solidFill>
                      <a:srgbClr val="FF2929"/>
                    </a:solidFill>
                    <a:ln w="0">
                      <a:noFill/>
                      <a:prstDash val="solid"/>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414" name="Freeform 24">
                      <a:extLst>
                        <a:ext uri="{FF2B5EF4-FFF2-40B4-BE49-F238E27FC236}">
                          <a16:creationId xmlns:a16="http://schemas.microsoft.com/office/drawing/2014/main" id="{E071C7C8-68DD-4AA2-867D-0F9D9FE73B44}"/>
                        </a:ext>
                      </a:extLst>
                    </p:cNvPr>
                    <p:cNvSpPr>
                      <a:spLocks/>
                    </p:cNvSpPr>
                    <p:nvPr/>
                  </p:nvSpPr>
                  <p:spPr bwMode="auto">
                    <a:xfrm>
                      <a:off x="1161660" y="241203"/>
                      <a:ext cx="502920" cy="579120"/>
                    </a:xfrm>
                    <a:custGeom>
                      <a:avLst/>
                      <a:gdLst>
                        <a:gd name="T0" fmla="*/ 0 w 1050"/>
                        <a:gd name="T1" fmla="*/ 370 h 1214"/>
                        <a:gd name="T2" fmla="*/ 727 w 1050"/>
                        <a:gd name="T3" fmla="*/ 0 h 1214"/>
                        <a:gd name="T4" fmla="*/ 1050 w 1050"/>
                        <a:gd name="T5" fmla="*/ 992 h 1214"/>
                        <a:gd name="T6" fmla="*/ 613 w 1050"/>
                        <a:gd name="T7" fmla="*/ 1214 h 1214"/>
                        <a:gd name="T8" fmla="*/ 0 w 1050"/>
                        <a:gd name="T9" fmla="*/ 370 h 1214"/>
                      </a:gdLst>
                      <a:ahLst/>
                      <a:cxnLst>
                        <a:cxn ang="0">
                          <a:pos x="T0" y="T1"/>
                        </a:cxn>
                        <a:cxn ang="0">
                          <a:pos x="T2" y="T3"/>
                        </a:cxn>
                        <a:cxn ang="0">
                          <a:pos x="T4" y="T5"/>
                        </a:cxn>
                        <a:cxn ang="0">
                          <a:pos x="T6" y="T7"/>
                        </a:cxn>
                        <a:cxn ang="0">
                          <a:pos x="T8" y="T9"/>
                        </a:cxn>
                      </a:cxnLst>
                      <a:rect l="0" t="0" r="r" b="b"/>
                      <a:pathLst>
                        <a:path w="1050" h="1214">
                          <a:moveTo>
                            <a:pt x="0" y="370"/>
                          </a:moveTo>
                          <a:cubicBezTo>
                            <a:pt x="222" y="209"/>
                            <a:pt x="467" y="84"/>
                            <a:pt x="727" y="0"/>
                          </a:cubicBezTo>
                          <a:lnTo>
                            <a:pt x="1050" y="992"/>
                          </a:lnTo>
                          <a:cubicBezTo>
                            <a:pt x="893" y="1043"/>
                            <a:pt x="746" y="1118"/>
                            <a:pt x="613" y="1214"/>
                          </a:cubicBezTo>
                          <a:lnTo>
                            <a:pt x="0" y="370"/>
                          </a:lnTo>
                          <a:close/>
                        </a:path>
                      </a:pathLst>
                    </a:custGeom>
                    <a:solidFill>
                      <a:schemeClr val="accent4">
                        <a:lumMod val="75000"/>
                      </a:schemeClr>
                    </a:solidFill>
                    <a:ln w="0">
                      <a:noFill/>
                      <a:prstDash val="solid"/>
                      <a:round/>
                      <a:headEnd/>
                      <a:tailEnd/>
                    </a:ln>
                  </p:spPr>
                  <p:txBody>
                    <a:bodyPr/>
                    <a:lstStyle/>
                    <a:p>
                      <a:endParaRPr lang="en-US"/>
                    </a:p>
                  </p:txBody>
                </p:sp>
                <p:sp>
                  <p:nvSpPr>
                    <p:cNvPr id="415" name="Freeform 25">
                      <a:extLst>
                        <a:ext uri="{FF2B5EF4-FFF2-40B4-BE49-F238E27FC236}">
                          <a16:creationId xmlns:a16="http://schemas.microsoft.com/office/drawing/2014/main" id="{D1E54513-5A0A-4FB8-8C73-459937B7BE9A}"/>
                        </a:ext>
                      </a:extLst>
                    </p:cNvPr>
                    <p:cNvSpPr>
                      <a:spLocks/>
                    </p:cNvSpPr>
                    <p:nvPr/>
                  </p:nvSpPr>
                  <p:spPr bwMode="auto">
                    <a:xfrm>
                      <a:off x="1506869" y="180243"/>
                      <a:ext cx="399662" cy="533400"/>
                    </a:xfrm>
                    <a:custGeom>
                      <a:avLst/>
                      <a:gdLst>
                        <a:gd name="T0" fmla="*/ 0 w 806"/>
                        <a:gd name="T1" fmla="*/ 128 h 1120"/>
                        <a:gd name="T2" fmla="*/ 806 w 806"/>
                        <a:gd name="T3" fmla="*/ 0 h 1120"/>
                        <a:gd name="T4" fmla="*/ 806 w 806"/>
                        <a:gd name="T5" fmla="*/ 1044 h 1120"/>
                        <a:gd name="T6" fmla="*/ 323 w 806"/>
                        <a:gd name="T7" fmla="*/ 1120 h 1120"/>
                        <a:gd name="T8" fmla="*/ 0 w 806"/>
                        <a:gd name="T9" fmla="*/ 128 h 1120"/>
                      </a:gdLst>
                      <a:ahLst/>
                      <a:cxnLst>
                        <a:cxn ang="0">
                          <a:pos x="T0" y="T1"/>
                        </a:cxn>
                        <a:cxn ang="0">
                          <a:pos x="T2" y="T3"/>
                        </a:cxn>
                        <a:cxn ang="0">
                          <a:pos x="T4" y="T5"/>
                        </a:cxn>
                        <a:cxn ang="0">
                          <a:pos x="T6" y="T7"/>
                        </a:cxn>
                        <a:cxn ang="0">
                          <a:pos x="T8" y="T9"/>
                        </a:cxn>
                      </a:cxnLst>
                      <a:rect l="0" t="0" r="r" b="b"/>
                      <a:pathLst>
                        <a:path w="806" h="1120">
                          <a:moveTo>
                            <a:pt x="0" y="128"/>
                          </a:moveTo>
                          <a:cubicBezTo>
                            <a:pt x="261" y="43"/>
                            <a:pt x="533" y="0"/>
                            <a:pt x="806" y="0"/>
                          </a:cubicBezTo>
                          <a:lnTo>
                            <a:pt x="806" y="1044"/>
                          </a:lnTo>
                          <a:cubicBezTo>
                            <a:pt x="642" y="1044"/>
                            <a:pt x="479" y="1069"/>
                            <a:pt x="323" y="1120"/>
                          </a:cubicBezTo>
                          <a:lnTo>
                            <a:pt x="0" y="128"/>
                          </a:lnTo>
                          <a:close/>
                        </a:path>
                      </a:pathLst>
                    </a:custGeom>
                    <a:solidFill>
                      <a:schemeClr val="accent3"/>
                    </a:solidFill>
                    <a:ln w="0">
                      <a:noFill/>
                      <a:prstDash val="solid"/>
                      <a:round/>
                      <a:headEnd/>
                      <a:tailEnd/>
                    </a:ln>
                  </p:spPr>
                  <p:txBody>
                    <a:bodyPr/>
                    <a:lstStyle/>
                    <a:p>
                      <a:endParaRPr lang="en-US"/>
                    </a:p>
                  </p:txBody>
                </p:sp>
              </p:grpSp>
              <p:sp>
                <p:nvSpPr>
                  <p:cNvPr id="405" name="Isosceles Triangle 404">
                    <a:extLst>
                      <a:ext uri="{FF2B5EF4-FFF2-40B4-BE49-F238E27FC236}">
                        <a16:creationId xmlns:a16="http://schemas.microsoft.com/office/drawing/2014/main" id="{64C082C2-3AB5-45C0-98DD-39A5053B6254}"/>
                      </a:ext>
                    </a:extLst>
                  </p:cNvPr>
                  <p:cNvSpPr/>
                  <p:nvPr/>
                </p:nvSpPr>
                <p:spPr>
                  <a:xfrm rot="14400000">
                    <a:off x="1433562" y="1070714"/>
                    <a:ext cx="176102" cy="89302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a:p>
                </p:txBody>
              </p:sp>
            </p:grpSp>
            <p:grpSp>
              <p:nvGrpSpPr>
                <p:cNvPr id="401" name="Group 400">
                  <a:extLst>
                    <a:ext uri="{FF2B5EF4-FFF2-40B4-BE49-F238E27FC236}">
                      <a16:creationId xmlns:a16="http://schemas.microsoft.com/office/drawing/2014/main" id="{65816A2B-2277-4D91-A35B-8F3BECE48DE3}"/>
                    </a:ext>
                  </a:extLst>
                </p:cNvPr>
                <p:cNvGrpSpPr/>
                <p:nvPr/>
              </p:nvGrpSpPr>
              <p:grpSpPr>
                <a:xfrm>
                  <a:off x="240988" y="1325805"/>
                  <a:ext cx="4262910" cy="623283"/>
                  <a:chOff x="240988" y="1325805"/>
                  <a:chExt cx="4262910" cy="623283"/>
                </a:xfrm>
              </p:grpSpPr>
              <p:sp>
                <p:nvSpPr>
                  <p:cNvPr id="402" name="TextBox 159">
                    <a:extLst>
                      <a:ext uri="{FF2B5EF4-FFF2-40B4-BE49-F238E27FC236}">
                        <a16:creationId xmlns:a16="http://schemas.microsoft.com/office/drawing/2014/main" id="{109F779B-A5C4-4B0C-AD7A-A1DF5A295557}"/>
                      </a:ext>
                    </a:extLst>
                  </p:cNvPr>
                  <p:cNvSpPr txBox="1"/>
                  <p:nvPr/>
                </p:nvSpPr>
                <p:spPr>
                  <a:xfrm rot="16825379">
                    <a:off x="206267" y="1360526"/>
                    <a:ext cx="507069" cy="43762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Low</a:t>
                    </a:r>
                  </a:p>
                </p:txBody>
              </p:sp>
              <p:sp>
                <p:nvSpPr>
                  <p:cNvPr id="403" name="TextBox 162">
                    <a:extLst>
                      <a:ext uri="{FF2B5EF4-FFF2-40B4-BE49-F238E27FC236}">
                        <a16:creationId xmlns:a16="http://schemas.microsoft.com/office/drawing/2014/main" id="{0EFA2B9F-4999-4EE0-9368-A965610133A4}"/>
                      </a:ext>
                    </a:extLst>
                  </p:cNvPr>
                  <p:cNvSpPr txBox="1"/>
                  <p:nvPr/>
                </p:nvSpPr>
                <p:spPr>
                  <a:xfrm rot="4617512">
                    <a:off x="3973119" y="1418310"/>
                    <a:ext cx="617303" cy="4442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200" b="1" dirty="0"/>
                      <a:t>High</a:t>
                    </a:r>
                  </a:p>
                </p:txBody>
              </p:sp>
            </p:grpSp>
          </p:grpSp>
        </p:grpSp>
      </p:grpSp>
    </p:spTree>
    <p:extLst>
      <p:ext uri="{BB962C8B-B14F-4D97-AF65-F5344CB8AC3E}">
        <p14:creationId xmlns:p14="http://schemas.microsoft.com/office/powerpoint/2010/main" val="1547115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C815F-739C-408A-8F88-A80A3A8D1BEB}"/>
              </a:ext>
            </a:extLst>
          </p:cNvPr>
          <p:cNvSpPr>
            <a:spLocks noGrp="1"/>
          </p:cNvSpPr>
          <p:nvPr>
            <p:ph type="title"/>
          </p:nvPr>
        </p:nvSpPr>
        <p:spPr>
          <a:xfrm>
            <a:off x="707572" y="194931"/>
            <a:ext cx="10801676" cy="613143"/>
          </a:xfrm>
        </p:spPr>
        <p:txBody>
          <a:bodyPr>
            <a:normAutofit fontScale="90000"/>
          </a:bodyPr>
          <a:lstStyle/>
          <a:p>
            <a:r>
              <a:rPr lang="en-US" sz="2600" b="1" dirty="0">
                <a:solidFill>
                  <a:srgbClr val="002060"/>
                </a:solidFill>
                <a:latin typeface="Helvetica" pitchFamily="2" charset="0"/>
              </a:rPr>
              <a:t>Findings from Midterm Progress Review: Off-track/On-track Indicators as set out in the Nation Action Plan Phase-I (2016-2021)</a:t>
            </a:r>
          </a:p>
        </p:txBody>
      </p:sp>
      <p:graphicFrame>
        <p:nvGraphicFramePr>
          <p:cNvPr id="4" name="Content Placeholder 3">
            <a:extLst>
              <a:ext uri="{FF2B5EF4-FFF2-40B4-BE49-F238E27FC236}">
                <a16:creationId xmlns:a16="http://schemas.microsoft.com/office/drawing/2014/main" id="{F6042CA9-CF42-4B0B-9940-3E9D27F60ACA}"/>
              </a:ext>
            </a:extLst>
          </p:cNvPr>
          <p:cNvGraphicFramePr>
            <a:graphicFrameLocks noGrp="1"/>
          </p:cNvGraphicFramePr>
          <p:nvPr>
            <p:ph idx="1"/>
            <p:extLst>
              <p:ext uri="{D42A27DB-BD31-4B8C-83A1-F6EECF244321}">
                <p14:modId xmlns:p14="http://schemas.microsoft.com/office/powerpoint/2010/main" val="1333093631"/>
              </p:ext>
            </p:extLst>
          </p:nvPr>
        </p:nvGraphicFramePr>
        <p:xfrm>
          <a:off x="707573" y="926592"/>
          <a:ext cx="10197494" cy="54620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258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FCDD-FFA6-606D-CECE-016E957A703F}"/>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b="1" kern="1200">
                <a:solidFill>
                  <a:schemeClr val="tx1"/>
                </a:solidFill>
                <a:latin typeface="+mj-lt"/>
                <a:ea typeface="+mj-ea"/>
                <a:cs typeface="+mj-cs"/>
              </a:rPr>
              <a:t>Why do we need Social Protection?</a:t>
            </a:r>
            <a:endParaRPr lang="en-US" b="1" kern="1200" dirty="0">
              <a:solidFill>
                <a:schemeClr val="tx1"/>
              </a:solidFill>
              <a:latin typeface="+mj-lt"/>
              <a:ea typeface="+mj-ea"/>
              <a:cs typeface="+mj-cs"/>
            </a:endParaRPr>
          </a:p>
        </p:txBody>
      </p:sp>
      <p:sp>
        <p:nvSpPr>
          <p:cNvPr id="7" name="TextBox 6">
            <a:extLst>
              <a:ext uri="{FF2B5EF4-FFF2-40B4-BE49-F238E27FC236}">
                <a16:creationId xmlns:a16="http://schemas.microsoft.com/office/drawing/2014/main" id="{4DE98D4E-5262-5001-771F-33C64754539B}"/>
              </a:ext>
            </a:extLst>
          </p:cNvPr>
          <p:cNvSpPr txBox="1"/>
          <p:nvPr/>
        </p:nvSpPr>
        <p:spPr>
          <a:xfrm>
            <a:off x="648930" y="2438400"/>
            <a:ext cx="4944151"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a:t>Social protection creates a virtuous cycle of economic growth while helping tackle risks faced by individuals, poverty and vulnerability, and inequality</a:t>
            </a:r>
          </a:p>
        </p:txBody>
      </p:sp>
      <p:sp>
        <p:nvSpPr>
          <p:cNvPr id="29" name="Rectangle 18">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a:extLst>
              <a:ext uri="{FF2B5EF4-FFF2-40B4-BE49-F238E27FC236}">
                <a16:creationId xmlns:a16="http://schemas.microsoft.com/office/drawing/2014/main" id="{77C8A30D-CD5F-6469-B630-3B672C0C8F73}"/>
              </a:ext>
            </a:extLst>
          </p:cNvPr>
          <p:cNvPicPr>
            <a:picLocks noChangeAspect="1"/>
          </p:cNvPicPr>
          <p:nvPr/>
        </p:nvPicPr>
        <p:blipFill>
          <a:blip r:embed="rId2"/>
          <a:stretch>
            <a:fillRect/>
          </a:stretch>
        </p:blipFill>
        <p:spPr>
          <a:xfrm>
            <a:off x="6904709" y="1486115"/>
            <a:ext cx="4475531" cy="3882522"/>
          </a:xfrm>
          <a:prstGeom prst="rect">
            <a:avLst/>
          </a:prstGeom>
          <a:effectLst/>
        </p:spPr>
      </p:pic>
    </p:spTree>
    <p:extLst>
      <p:ext uri="{BB962C8B-B14F-4D97-AF65-F5344CB8AC3E}">
        <p14:creationId xmlns:p14="http://schemas.microsoft.com/office/powerpoint/2010/main" val="3980494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6EF5DE-5A7D-E3FE-5E1D-E7D08B3852FD}"/>
              </a:ext>
            </a:extLst>
          </p:cNvPr>
          <p:cNvSpPr>
            <a:spLocks noGrp="1"/>
          </p:cNvSpPr>
          <p:nvPr>
            <p:ph type="title"/>
          </p:nvPr>
        </p:nvSpPr>
        <p:spPr>
          <a:xfrm>
            <a:off x="6978316" y="1431042"/>
            <a:ext cx="4055899" cy="3995916"/>
          </a:xfrm>
        </p:spPr>
        <p:txBody>
          <a:bodyPr anchor="ctr">
            <a:normAutofit/>
          </a:bodyPr>
          <a:lstStyle/>
          <a:p>
            <a:r>
              <a:rPr lang="en-GB" b="1" dirty="0">
                <a:solidFill>
                  <a:schemeClr val="tx1">
                    <a:lumMod val="95000"/>
                    <a:lumOff val="5000"/>
                  </a:schemeClr>
                </a:solidFill>
                <a:latin typeface="Helvetica" panose="020B0604020202020204" pitchFamily="34" charset="0"/>
              </a:rPr>
              <a:t>Inadequate and weak institutional capacities</a:t>
            </a:r>
          </a:p>
        </p:txBody>
      </p:sp>
      <p:graphicFrame>
        <p:nvGraphicFramePr>
          <p:cNvPr id="4" name="Content Placeholder 3">
            <a:extLst>
              <a:ext uri="{FF2B5EF4-FFF2-40B4-BE49-F238E27FC236}">
                <a16:creationId xmlns:a16="http://schemas.microsoft.com/office/drawing/2014/main" id="{E4719507-93C2-5506-2B03-3623AD65523F}"/>
              </a:ext>
            </a:extLst>
          </p:cNvPr>
          <p:cNvGraphicFramePr>
            <a:graphicFrameLocks noGrp="1"/>
          </p:cNvGraphicFramePr>
          <p:nvPr>
            <p:ph idx="1"/>
            <p:extLst>
              <p:ext uri="{D42A27DB-BD31-4B8C-83A1-F6EECF244321}">
                <p14:modId xmlns:p14="http://schemas.microsoft.com/office/powerpoint/2010/main" val="3103796521"/>
              </p:ext>
            </p:extLst>
          </p:nvPr>
        </p:nvGraphicFramePr>
        <p:xfrm>
          <a:off x="489637" y="1882065"/>
          <a:ext cx="5336939" cy="422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275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D02D7-91DE-04D3-23E9-AF10900A3034}"/>
              </a:ext>
            </a:extLst>
          </p:cNvPr>
          <p:cNvSpPr>
            <a:spLocks noGrp="1"/>
          </p:cNvSpPr>
          <p:nvPr>
            <p:ph type="title"/>
          </p:nvPr>
        </p:nvSpPr>
        <p:spPr>
          <a:xfrm>
            <a:off x="1087120" y="365759"/>
            <a:ext cx="10515600" cy="630555"/>
          </a:xfrm>
        </p:spPr>
        <p:txBody>
          <a:bodyPr>
            <a:normAutofit/>
          </a:bodyPr>
          <a:lstStyle/>
          <a:p>
            <a:pPr algn="ctr"/>
            <a:r>
              <a:rPr lang="en-GB" sz="2800" b="1" dirty="0">
                <a:solidFill>
                  <a:srgbClr val="000066"/>
                </a:solidFill>
                <a:latin typeface="Helvetica" panose="020B0604020202020204" pitchFamily="34" charset="0"/>
              </a:rPr>
              <a:t>Policy discussion </a:t>
            </a:r>
          </a:p>
        </p:txBody>
      </p:sp>
      <p:sp>
        <p:nvSpPr>
          <p:cNvPr id="3" name="Content Placeholder 2">
            <a:extLst>
              <a:ext uri="{FF2B5EF4-FFF2-40B4-BE49-F238E27FC236}">
                <a16:creationId xmlns:a16="http://schemas.microsoft.com/office/drawing/2014/main" id="{80D6B9E4-565F-8D9C-2081-E46AD100387F}"/>
              </a:ext>
            </a:extLst>
          </p:cNvPr>
          <p:cNvSpPr>
            <a:spLocks noGrp="1"/>
          </p:cNvSpPr>
          <p:nvPr>
            <p:ph idx="1"/>
          </p:nvPr>
        </p:nvSpPr>
        <p:spPr>
          <a:xfrm>
            <a:off x="838199" y="1591709"/>
            <a:ext cx="10515600" cy="1108961"/>
          </a:xfrm>
        </p:spPr>
        <p:txBody>
          <a:bodyPr>
            <a:normAutofit/>
          </a:bodyPr>
          <a:lstStyle/>
          <a:p>
            <a:pPr marL="0" indent="0" algn="ctr">
              <a:buNone/>
            </a:pPr>
            <a:r>
              <a:rPr lang="en-GB"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Targeting errors can be eliminated by tackling malpractices of the officials involved in the selection of beneficiaries.</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usakti-cisbucs - Factors Influencing the Decision to Choose a Place of Work  in Hanoi, Vietnam">
            <a:extLst>
              <a:ext uri="{FF2B5EF4-FFF2-40B4-BE49-F238E27FC236}">
                <a16:creationId xmlns:a16="http://schemas.microsoft.com/office/drawing/2014/main" id="{5E85D912-95D0-716A-379E-F4835AAFC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218" y="3080267"/>
            <a:ext cx="3858260" cy="3125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879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D7D74-8642-441B-85E5-38E7E10D8762}"/>
              </a:ext>
            </a:extLst>
          </p:cNvPr>
          <p:cNvSpPr>
            <a:spLocks noGrp="1"/>
          </p:cNvSpPr>
          <p:nvPr>
            <p:ph type="title"/>
          </p:nvPr>
        </p:nvSpPr>
        <p:spPr>
          <a:xfrm>
            <a:off x="7534655" y="993913"/>
            <a:ext cx="4013877" cy="4021637"/>
          </a:xfrm>
        </p:spPr>
        <p:txBody>
          <a:bodyPr vert="horz" lIns="91440" tIns="45720" rIns="91440" bIns="45720" rtlCol="0" anchor="b">
            <a:normAutofit/>
          </a:bodyPr>
          <a:lstStyle/>
          <a:p>
            <a:r>
              <a:rPr lang="en-US" sz="8000" b="1" kern="1200">
                <a:solidFill>
                  <a:schemeClr val="tx1"/>
                </a:solidFill>
                <a:latin typeface="+mj-lt"/>
                <a:ea typeface="+mj-ea"/>
                <a:cs typeface="+mj-cs"/>
              </a:rPr>
              <a:t>Thank You!</a:t>
            </a:r>
          </a:p>
        </p:txBody>
      </p:sp>
      <p:sp>
        <p:nvSpPr>
          <p:cNvPr id="9" name="Freeform: Shape 8">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9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A76D7-CBC1-DF42-B18D-F61476E075BF}"/>
              </a:ext>
            </a:extLst>
          </p:cNvPr>
          <p:cNvSpPr>
            <a:spLocks noGrp="1"/>
          </p:cNvSpPr>
          <p:nvPr>
            <p:ph type="title"/>
          </p:nvPr>
        </p:nvSpPr>
        <p:spPr>
          <a:xfrm>
            <a:off x="838200" y="268656"/>
            <a:ext cx="11037982" cy="711778"/>
          </a:xfrm>
        </p:spPr>
        <p:txBody>
          <a:bodyPr>
            <a:noAutofit/>
          </a:bodyPr>
          <a:lstStyle/>
          <a:p>
            <a:r>
              <a:rPr lang="en-GB" sz="2800" b="1" dirty="0"/>
              <a:t>Ensuring social security for is well-articulated in various human and UN legal instruments as well as Sustainable Development Goals.</a:t>
            </a:r>
          </a:p>
        </p:txBody>
      </p:sp>
      <p:sp>
        <p:nvSpPr>
          <p:cNvPr id="5" name="Freeform: Shape 4">
            <a:extLst>
              <a:ext uri="{FF2B5EF4-FFF2-40B4-BE49-F238E27FC236}">
                <a16:creationId xmlns:a16="http://schemas.microsoft.com/office/drawing/2014/main" id="{9E5B8249-23EB-4E52-B52F-5092F791E3A1}"/>
              </a:ext>
            </a:extLst>
          </p:cNvPr>
          <p:cNvSpPr/>
          <p:nvPr/>
        </p:nvSpPr>
        <p:spPr>
          <a:xfrm rot="16200000">
            <a:off x="5484586" y="3464786"/>
            <a:ext cx="4202680" cy="2209879"/>
          </a:xfrm>
          <a:custGeom>
            <a:avLst/>
            <a:gdLst>
              <a:gd name="connsiteX0" fmla="*/ 0 w 2209878"/>
              <a:gd name="connsiteY0" fmla="*/ 0 h 4202679"/>
              <a:gd name="connsiteX1" fmla="*/ 2209878 w 2209878"/>
              <a:gd name="connsiteY1" fmla="*/ 0 h 4202679"/>
              <a:gd name="connsiteX2" fmla="*/ 2209878 w 2209878"/>
              <a:gd name="connsiteY2" fmla="*/ 4202679 h 4202679"/>
              <a:gd name="connsiteX3" fmla="*/ 0 w 2209878"/>
              <a:gd name="connsiteY3" fmla="*/ 4202679 h 4202679"/>
              <a:gd name="connsiteX4" fmla="*/ 0 w 2209878"/>
              <a:gd name="connsiteY4" fmla="*/ 0 h 4202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78" h="4202679">
                <a:moveTo>
                  <a:pt x="2209878" y="1"/>
                </a:moveTo>
                <a:lnTo>
                  <a:pt x="2209878" y="4202678"/>
                </a:lnTo>
                <a:lnTo>
                  <a:pt x="0" y="4202678"/>
                </a:lnTo>
                <a:lnTo>
                  <a:pt x="0" y="1"/>
                </a:lnTo>
                <a:lnTo>
                  <a:pt x="2209878" y="1"/>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5">
              <a:hueOff val="-4505695"/>
              <a:satOff val="-11613"/>
              <a:lumOff val="-7843"/>
              <a:alphaOff val="0"/>
            </a:schemeClr>
          </a:effectRef>
          <a:fontRef idx="minor">
            <a:schemeClr val="lt1"/>
          </a:fontRef>
        </p:style>
        <p:txBody>
          <a:bodyPr spcFirstLastPara="0" vert="horz" wrap="square" lIns="488848" tIns="1642269" rIns="102870" bIns="15901" numCol="1" spcCol="1270" anchor="ctr" anchorCtr="0">
            <a:no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The core issue of the ILO’s mandate – ‘Social security for all’</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E700F1CF-D5EB-4807-8ECB-9E6515ED1B2E}"/>
              </a:ext>
            </a:extLst>
          </p:cNvPr>
          <p:cNvSpPr/>
          <p:nvPr/>
        </p:nvSpPr>
        <p:spPr>
          <a:xfrm rot="16200000">
            <a:off x="2721947" y="3110124"/>
            <a:ext cx="4912004" cy="2209879"/>
          </a:xfrm>
          <a:custGeom>
            <a:avLst/>
            <a:gdLst>
              <a:gd name="connsiteX0" fmla="*/ 0 w 2209878"/>
              <a:gd name="connsiteY0" fmla="*/ 0 h 4912004"/>
              <a:gd name="connsiteX1" fmla="*/ 2209878 w 2209878"/>
              <a:gd name="connsiteY1" fmla="*/ 0 h 4912004"/>
              <a:gd name="connsiteX2" fmla="*/ 2209878 w 2209878"/>
              <a:gd name="connsiteY2" fmla="*/ 4912004 h 4912004"/>
              <a:gd name="connsiteX3" fmla="*/ 0 w 2209878"/>
              <a:gd name="connsiteY3" fmla="*/ 4912004 h 4912004"/>
              <a:gd name="connsiteX4" fmla="*/ 0 w 2209878"/>
              <a:gd name="connsiteY4" fmla="*/ 0 h 49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78" h="4912004">
                <a:moveTo>
                  <a:pt x="2209878" y="2"/>
                </a:moveTo>
                <a:lnTo>
                  <a:pt x="2209878" y="4912002"/>
                </a:lnTo>
                <a:lnTo>
                  <a:pt x="0" y="4912002"/>
                </a:lnTo>
                <a:lnTo>
                  <a:pt x="0" y="2"/>
                </a:lnTo>
                <a:lnTo>
                  <a:pt x="2209878" y="2"/>
                </a:lnTo>
                <a:close/>
              </a:path>
            </a:pathLst>
          </a:custGeom>
          <a:solidFill>
            <a:schemeClr val="accent2"/>
          </a:solidFill>
        </p:spPr>
        <p:style>
          <a:lnRef idx="2">
            <a:schemeClr val="lt1">
              <a:hueOff val="0"/>
              <a:satOff val="0"/>
              <a:lumOff val="0"/>
              <a:alphaOff val="0"/>
            </a:schemeClr>
          </a:lnRef>
          <a:fillRef idx="1">
            <a:scrgbClr r="0" g="0" b="0"/>
          </a:fillRef>
          <a:effectRef idx="0">
            <a:schemeClr val="accent5">
              <a:hueOff val="-2252848"/>
              <a:satOff val="-5806"/>
              <a:lumOff val="-3922"/>
              <a:alphaOff val="0"/>
            </a:schemeClr>
          </a:effectRef>
          <a:fontRef idx="minor">
            <a:schemeClr val="lt1"/>
          </a:fontRef>
        </p:style>
        <p:txBody>
          <a:bodyPr spcFirstLastPara="0" vert="horz" wrap="square" lIns="559780" tIns="1642268" rIns="102870" bIns="15902" numCol="1" spcCol="1270" anchor="ctr" anchorCtr="0">
            <a:no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a:ea typeface="+mn-ea"/>
                <a:cs typeface="+mn-cs"/>
              </a:rPr>
              <a:t>Right to social security in various UN legal instruments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C9BC38C-50CC-4396-AF8F-9C40FAFB2B63}"/>
              </a:ext>
            </a:extLst>
          </p:cNvPr>
          <p:cNvSpPr/>
          <p:nvPr/>
        </p:nvSpPr>
        <p:spPr>
          <a:xfrm rot="16200000">
            <a:off x="-27411" y="2775928"/>
            <a:ext cx="5580396" cy="2209879"/>
          </a:xfrm>
          <a:custGeom>
            <a:avLst/>
            <a:gdLst>
              <a:gd name="connsiteX0" fmla="*/ 0 w 2209878"/>
              <a:gd name="connsiteY0" fmla="*/ 0 h 5580395"/>
              <a:gd name="connsiteX1" fmla="*/ 2209878 w 2209878"/>
              <a:gd name="connsiteY1" fmla="*/ 0 h 5580395"/>
              <a:gd name="connsiteX2" fmla="*/ 2209878 w 2209878"/>
              <a:gd name="connsiteY2" fmla="*/ 5580395 h 5580395"/>
              <a:gd name="connsiteX3" fmla="*/ 0 w 2209878"/>
              <a:gd name="connsiteY3" fmla="*/ 5580395 h 5580395"/>
              <a:gd name="connsiteX4" fmla="*/ 0 w 2209878"/>
              <a:gd name="connsiteY4" fmla="*/ 0 h 5580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78" h="5580395">
                <a:moveTo>
                  <a:pt x="2209878" y="1"/>
                </a:moveTo>
                <a:lnTo>
                  <a:pt x="2209878" y="5580394"/>
                </a:lnTo>
                <a:lnTo>
                  <a:pt x="0" y="5580394"/>
                </a:lnTo>
                <a:lnTo>
                  <a:pt x="0" y="1"/>
                </a:lnTo>
                <a:lnTo>
                  <a:pt x="2209878" y="1"/>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26620" tIns="1642269" rIns="102870" bIns="15902" numCol="1" spcCol="1270" anchor="ctr" anchorCtr="0">
            <a:no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Global consensus that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‘Social security is a basic social right to which every human being is entitled’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66C71ED7-392A-4631-8DB8-408E547096E4}"/>
              </a:ext>
            </a:extLst>
          </p:cNvPr>
          <p:cNvSpPr/>
          <p:nvPr/>
        </p:nvSpPr>
        <p:spPr>
          <a:xfrm>
            <a:off x="1657848" y="1090670"/>
            <a:ext cx="1569013" cy="5607311"/>
          </a:xfrm>
          <a:custGeom>
            <a:avLst/>
            <a:gdLst>
              <a:gd name="connsiteX0" fmla="*/ 0 w 1569013"/>
              <a:gd name="connsiteY0" fmla="*/ 0 h 5607311"/>
              <a:gd name="connsiteX1" fmla="*/ 1569013 w 1569013"/>
              <a:gd name="connsiteY1" fmla="*/ 0 h 5607311"/>
              <a:gd name="connsiteX2" fmla="*/ 1569013 w 1569013"/>
              <a:gd name="connsiteY2" fmla="*/ 5607311 h 5607311"/>
              <a:gd name="connsiteX3" fmla="*/ 0 w 1569013"/>
              <a:gd name="connsiteY3" fmla="*/ 5607311 h 5607311"/>
              <a:gd name="connsiteX4" fmla="*/ 0 w 1569013"/>
              <a:gd name="connsiteY4" fmla="*/ 0 h 560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013" h="5607311">
                <a:moveTo>
                  <a:pt x="0" y="0"/>
                </a:moveTo>
                <a:lnTo>
                  <a:pt x="1569013" y="0"/>
                </a:lnTo>
                <a:lnTo>
                  <a:pt x="1569013" y="5607311"/>
                </a:lnTo>
                <a:lnTo>
                  <a:pt x="0" y="5607311"/>
                </a:lnTo>
                <a:lnTo>
                  <a:pt x="0" y="0"/>
                </a:lnTo>
                <a:close/>
              </a:path>
            </a:pathLst>
          </a:custGeom>
          <a:noFill/>
          <a:ln>
            <a:noFill/>
          </a:ln>
          <a:sp3d/>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53340" tIns="53340" rIns="53340" bIns="53340" numCol="1" spcCol="1270" anchor="t"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The Universal Declaration of Human Rights (UDHR)   </a:t>
            </a:r>
            <a:endPar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Art 22 - “Everyone, as a member of society, has the right to social security and is entitled to realisation, through national effort and international cooperation and in accordance with the organisation and resources of each state, of the economic, social and cultural rights indispensable for his dignity and the free development of his personality”</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Art 23(1) – “Everyone has the right to a standard of living adequate for the health and well-being of himself and of his family, including food, clothing, housing and medical care and necessary social services, and the right to security in the event of unemployment, sickness, invalidity, widowhood, old age or other lack of livelihood in circumstances beyond his control”.</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The International Covenant on Economic, Social and Cultural Rights (ICESCR)  </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Art 9 – “[t]he States Parties to the present Covenant recognise the right of everyone to social security, including social insurance”</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68CB9B96-F7D7-436D-A213-45F8482E747E}"/>
              </a:ext>
            </a:extLst>
          </p:cNvPr>
          <p:cNvSpPr/>
          <p:nvPr/>
        </p:nvSpPr>
        <p:spPr>
          <a:xfrm>
            <a:off x="4073010" y="1759061"/>
            <a:ext cx="1569013" cy="4938919"/>
          </a:xfrm>
          <a:custGeom>
            <a:avLst/>
            <a:gdLst>
              <a:gd name="connsiteX0" fmla="*/ 0 w 1569013"/>
              <a:gd name="connsiteY0" fmla="*/ 0 h 4938919"/>
              <a:gd name="connsiteX1" fmla="*/ 1569013 w 1569013"/>
              <a:gd name="connsiteY1" fmla="*/ 0 h 4938919"/>
              <a:gd name="connsiteX2" fmla="*/ 1569013 w 1569013"/>
              <a:gd name="connsiteY2" fmla="*/ 4938919 h 4938919"/>
              <a:gd name="connsiteX3" fmla="*/ 0 w 1569013"/>
              <a:gd name="connsiteY3" fmla="*/ 4938919 h 4938919"/>
              <a:gd name="connsiteX4" fmla="*/ 0 w 1569013"/>
              <a:gd name="connsiteY4" fmla="*/ 0 h 4938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013" h="4938919">
                <a:moveTo>
                  <a:pt x="0" y="0"/>
                </a:moveTo>
                <a:lnTo>
                  <a:pt x="1569013" y="0"/>
                </a:lnTo>
                <a:lnTo>
                  <a:pt x="1569013" y="4938919"/>
                </a:lnTo>
                <a:lnTo>
                  <a:pt x="0" y="4938919"/>
                </a:lnTo>
                <a:lnTo>
                  <a:pt x="0" y="0"/>
                </a:lnTo>
                <a:close/>
              </a:path>
            </a:pathLst>
          </a:custGeom>
          <a:noFill/>
          <a:ln>
            <a:noFill/>
          </a:ln>
          <a:sp3d/>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4290" tIns="34290" rIns="34290" bIns="34290" numCol="1" spcCol="1270" anchor="t" anchorCtr="0">
            <a:noAutofit/>
          </a:bodyPr>
          <a:lstStyle/>
          <a:p>
            <a:pPr marL="0" marR="0" lvl="0" indent="0" algn="l" defTabSz="40005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The Convention on the Elimination of All Forms of Discrimination Against Women, 1979 (Art 11(1)(e), 11(2)(b), &amp; 14(2)); the Convention on the Elimination of All Forms of Racial Discrimination, 1965 (Art 5(e)(iv)); the Convention on the Rights of the Child, 1989 (Art 26, 27(1), 27(2), &amp; 27(3)); International Convention on the Protection of the Rights of All Migrant Workers and Their Families, 1990 (Art 27 &amp; 54); the Convention on the Rights of Persons with Disabilities, 2006 (Art 28)  </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C69F18B-D785-4F60-BA3C-78645D23012E}"/>
              </a:ext>
            </a:extLst>
          </p:cNvPr>
          <p:cNvSpPr/>
          <p:nvPr/>
        </p:nvSpPr>
        <p:spPr>
          <a:xfrm>
            <a:off x="6480987" y="2468386"/>
            <a:ext cx="1569013" cy="4229594"/>
          </a:xfrm>
          <a:custGeom>
            <a:avLst/>
            <a:gdLst>
              <a:gd name="connsiteX0" fmla="*/ 0 w 1569013"/>
              <a:gd name="connsiteY0" fmla="*/ 0 h 4229594"/>
              <a:gd name="connsiteX1" fmla="*/ 1569013 w 1569013"/>
              <a:gd name="connsiteY1" fmla="*/ 0 h 4229594"/>
              <a:gd name="connsiteX2" fmla="*/ 1569013 w 1569013"/>
              <a:gd name="connsiteY2" fmla="*/ 4229594 h 4229594"/>
              <a:gd name="connsiteX3" fmla="*/ 0 w 1569013"/>
              <a:gd name="connsiteY3" fmla="*/ 4229594 h 4229594"/>
              <a:gd name="connsiteX4" fmla="*/ 0 w 1569013"/>
              <a:gd name="connsiteY4" fmla="*/ 0 h 4229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013" h="4229594">
                <a:moveTo>
                  <a:pt x="0" y="0"/>
                </a:moveTo>
                <a:lnTo>
                  <a:pt x="1569013" y="0"/>
                </a:lnTo>
                <a:lnTo>
                  <a:pt x="1569013" y="4229594"/>
                </a:lnTo>
                <a:lnTo>
                  <a:pt x="0" y="4229594"/>
                </a:lnTo>
                <a:lnTo>
                  <a:pt x="0" y="0"/>
                </a:lnTo>
                <a:close/>
              </a:path>
            </a:pathLst>
          </a:custGeom>
          <a:noFill/>
          <a:ln>
            <a:noFill/>
          </a:ln>
          <a:sp3d/>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4290" tIns="34290" rIns="34290" bIns="34290" numCol="1" spcCol="1270" anchor="t"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a:ea typeface="+mn-ea"/>
                <a:cs typeface="+mn-cs"/>
              </a:rPr>
              <a:t>Preamble of ILO constitution—to improve the conditions of labours through, among others, </a:t>
            </a:r>
            <a:r>
              <a:rPr kumimoji="0" lang="en-GB" sz="900" b="1" i="0" u="none" strike="noStrike" kern="1200" cap="none" spc="0" normalizeH="0" baseline="0" noProof="0">
                <a:ln>
                  <a:noFill/>
                </a:ln>
                <a:solidFill>
                  <a:prstClr val="white"/>
                </a:solidFill>
                <a:effectLst/>
                <a:uLnTx/>
                <a:uFillTx/>
                <a:latin typeface="Calibri" panose="020F0502020204030204"/>
                <a:ea typeface="+mn-ea"/>
                <a:cs typeface="+mn-cs"/>
              </a:rPr>
              <a:t>“the prevention of unemployment, …. The protection of the worker against sickness, disease, and injury arising out of his employment, the protection of children, young persons and women, provision for old age and injury”</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a:ea typeface="+mn-ea"/>
                <a:cs typeface="+mn-cs"/>
              </a:rPr>
              <a:t>Adopted a total of 31 conventions  (binding instruments) over the years to implement its core mandates</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GB" sz="900" b="0" i="0" u="none" strike="noStrike" kern="1200" cap="none" spc="0" normalizeH="0" baseline="0" noProof="0">
                <a:ln>
                  <a:noFill/>
                </a:ln>
                <a:solidFill>
                  <a:prstClr val="white"/>
                </a:solidFill>
                <a:effectLst/>
                <a:uLnTx/>
                <a:uFillTx/>
                <a:latin typeface="Calibri" panose="020F0502020204030204"/>
                <a:ea typeface="+mn-ea"/>
                <a:cs typeface="+mn-cs"/>
              </a:rPr>
              <a:t>Specifically, the </a:t>
            </a:r>
            <a:r>
              <a:rPr kumimoji="0" lang="en-GB" sz="900" b="1" i="0" u="none" strike="noStrike" kern="1200" cap="none" spc="0" normalizeH="0" baseline="0" noProof="0">
                <a:ln>
                  <a:noFill/>
                </a:ln>
                <a:solidFill>
                  <a:prstClr val="white"/>
                </a:solidFill>
                <a:effectLst/>
                <a:uLnTx/>
                <a:uFillTx/>
                <a:latin typeface="Calibri" panose="020F0502020204030204"/>
                <a:ea typeface="+mn-ea"/>
                <a:cs typeface="+mn-cs"/>
              </a:rPr>
              <a:t>landmark convention – the Social Security (Minimum Standards) Convention, 1952 (No. 102)</a:t>
            </a:r>
            <a:r>
              <a:rPr kumimoji="0" lang="en-GB" sz="900" b="0" i="0" u="none" strike="noStrike" kern="1200" cap="none" spc="0" normalizeH="0" baseline="0" noProof="0">
                <a:ln>
                  <a:noFill/>
                </a:ln>
                <a:solidFill>
                  <a:prstClr val="white"/>
                </a:solidFill>
                <a:effectLst/>
                <a:uLnTx/>
                <a:uFillTx/>
                <a:latin typeface="Calibri" panose="020F0502020204030204"/>
                <a:ea typeface="+mn-ea"/>
                <a:cs typeface="+mn-cs"/>
              </a:rPr>
              <a:t>,  a globally recognised key reference for the design of rights-based, sound and sustainable social protection schemes and systems</a:t>
            </a: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089E831-9B39-4F29-9428-8788DA80C40C}"/>
              </a:ext>
            </a:extLst>
          </p:cNvPr>
          <p:cNvSpPr/>
          <p:nvPr/>
        </p:nvSpPr>
        <p:spPr>
          <a:xfrm>
            <a:off x="8839697" y="3163132"/>
            <a:ext cx="1569013" cy="3510737"/>
          </a:xfrm>
          <a:custGeom>
            <a:avLst/>
            <a:gdLst>
              <a:gd name="connsiteX0" fmla="*/ 0 w 1569013"/>
              <a:gd name="connsiteY0" fmla="*/ 0 h 3510737"/>
              <a:gd name="connsiteX1" fmla="*/ 1569013 w 1569013"/>
              <a:gd name="connsiteY1" fmla="*/ 0 h 3510737"/>
              <a:gd name="connsiteX2" fmla="*/ 1569013 w 1569013"/>
              <a:gd name="connsiteY2" fmla="*/ 3510737 h 3510737"/>
              <a:gd name="connsiteX3" fmla="*/ 0 w 1569013"/>
              <a:gd name="connsiteY3" fmla="*/ 3510737 h 3510737"/>
              <a:gd name="connsiteX4" fmla="*/ 0 w 1569013"/>
              <a:gd name="connsiteY4" fmla="*/ 0 h 3510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013" h="3510737">
                <a:moveTo>
                  <a:pt x="0" y="0"/>
                </a:moveTo>
                <a:lnTo>
                  <a:pt x="1569013" y="0"/>
                </a:lnTo>
                <a:lnTo>
                  <a:pt x="1569013" y="3510737"/>
                </a:lnTo>
                <a:lnTo>
                  <a:pt x="0" y="3510737"/>
                </a:lnTo>
                <a:lnTo>
                  <a:pt x="0" y="0"/>
                </a:lnTo>
                <a:close/>
              </a:path>
            </a:pathLst>
          </a:custGeom>
          <a:noFill/>
          <a:ln>
            <a:noFill/>
          </a:ln>
          <a:sp3d/>
        </p:spPr>
        <p:style>
          <a:lnRef idx="2">
            <a:scrgbClr r="0" g="0" b="0"/>
          </a:lnRef>
          <a:fillRef idx="1">
            <a:scrgbClr r="0" g="0" b="0"/>
          </a:fillRef>
          <a:effectRef idx="0">
            <a:schemeClr val="accent6">
              <a:hueOff val="0"/>
              <a:satOff val="0"/>
              <a:lumOff val="0"/>
              <a:alphaOff val="0"/>
            </a:schemeClr>
          </a:effectRef>
          <a:fontRef idx="minor">
            <a:schemeClr val="lt1"/>
          </a:fontRef>
        </p:style>
        <p:txBody>
          <a:bodyPr spcFirstLastPara="0" vert="horz" wrap="square" lIns="34290" tIns="34290" rIns="34290" bIns="34290" numCol="1" spcCol="1270" anchor="t" anchorCtr="0">
            <a:noAutofit/>
          </a:bodyPr>
          <a:lstStyle/>
          <a:p>
            <a:pPr marL="0" marR="0" lvl="0" indent="0" algn="l" defTabSz="400050" rtl="0" eaLnBrk="1" fontAlgn="auto" latinLnBrk="0" hangingPunct="1">
              <a:lnSpc>
                <a:spcPct val="90000"/>
              </a:lnSpc>
              <a:spcBef>
                <a:spcPct val="0"/>
              </a:spcBef>
              <a:spcAft>
                <a:spcPct val="35000"/>
              </a:spcAft>
              <a:buClrTx/>
              <a:buSzTx/>
              <a:buFontTx/>
              <a:buNone/>
              <a:tabLst/>
              <a:defRPr/>
            </a:pPr>
            <a:r>
              <a:rPr kumimoji="0" lang="en-GB" sz="900" b="1" i="0" u="none" strike="noStrike" kern="1200" cap="none" spc="0" normalizeH="0" baseline="0" noProof="0" dirty="0">
                <a:ln>
                  <a:noFill/>
                </a:ln>
                <a:solidFill>
                  <a:prstClr val="white"/>
                </a:solidFill>
                <a:effectLst/>
                <a:uLnTx/>
                <a:uFillTx/>
                <a:latin typeface="Calibri" panose="020F0502020204030204"/>
                <a:ea typeface="+mn-ea"/>
                <a:cs typeface="+mn-cs"/>
              </a:rPr>
              <a:t>SDG 1.3: </a:t>
            </a:r>
            <a:r>
              <a:rPr kumimoji="0" lang="en-GB" sz="900" b="0" i="0" u="none" strike="noStrike" kern="1200" cap="none" spc="0" normalizeH="0" baseline="0" noProof="0" dirty="0">
                <a:ln>
                  <a:noFill/>
                </a:ln>
                <a:solidFill>
                  <a:prstClr val="white"/>
                </a:solidFill>
                <a:effectLst/>
                <a:uLnTx/>
                <a:uFillTx/>
                <a:latin typeface="Calibri" panose="020F0502020204030204"/>
                <a:ea typeface="+mn-ea"/>
                <a:cs typeface="+mn-cs"/>
              </a:rPr>
              <a:t>Implement nationally appropriate social protection Systems and measures for all, including floors, and by 2030 achieve  substantial coverage of the poor and the vulnerable</a:t>
            </a: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105CC12D-38D9-49A6-B4A9-0B9BC514B443}"/>
              </a:ext>
            </a:extLst>
          </p:cNvPr>
          <p:cNvGrpSpPr/>
          <p:nvPr/>
        </p:nvGrpSpPr>
        <p:grpSpPr>
          <a:xfrm>
            <a:off x="8839696" y="3163132"/>
            <a:ext cx="2209879" cy="3507934"/>
            <a:chOff x="8839696" y="3163132"/>
            <a:chExt cx="2209879" cy="3507934"/>
          </a:xfrm>
        </p:grpSpPr>
        <p:sp>
          <p:nvSpPr>
            <p:cNvPr id="8" name="Freeform: Shape 7">
              <a:extLst>
                <a:ext uri="{FF2B5EF4-FFF2-40B4-BE49-F238E27FC236}">
                  <a16:creationId xmlns:a16="http://schemas.microsoft.com/office/drawing/2014/main" id="{6066DA0D-FBC8-4437-8B42-359BE2D0C5AF}"/>
                </a:ext>
              </a:extLst>
            </p:cNvPr>
            <p:cNvSpPr/>
            <p:nvPr/>
          </p:nvSpPr>
          <p:spPr>
            <a:xfrm rot="16200000">
              <a:off x="8190669" y="3812159"/>
              <a:ext cx="3507934" cy="2209879"/>
            </a:xfrm>
            <a:custGeom>
              <a:avLst/>
              <a:gdLst>
                <a:gd name="connsiteX0" fmla="*/ 0 w 2209878"/>
                <a:gd name="connsiteY0" fmla="*/ 0 h 3507933"/>
                <a:gd name="connsiteX1" fmla="*/ 2209878 w 2209878"/>
                <a:gd name="connsiteY1" fmla="*/ 0 h 3507933"/>
                <a:gd name="connsiteX2" fmla="*/ 2209878 w 2209878"/>
                <a:gd name="connsiteY2" fmla="*/ 3507933 h 3507933"/>
                <a:gd name="connsiteX3" fmla="*/ 0 w 2209878"/>
                <a:gd name="connsiteY3" fmla="*/ 3507933 h 3507933"/>
                <a:gd name="connsiteX4" fmla="*/ 0 w 2209878"/>
                <a:gd name="connsiteY4" fmla="*/ 0 h 3507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78" h="3507933">
                  <a:moveTo>
                    <a:pt x="2209878" y="1"/>
                  </a:moveTo>
                  <a:lnTo>
                    <a:pt x="2209878" y="3507932"/>
                  </a:lnTo>
                  <a:lnTo>
                    <a:pt x="0" y="3507932"/>
                  </a:lnTo>
                  <a:lnTo>
                    <a:pt x="0" y="1"/>
                  </a:lnTo>
                  <a:lnTo>
                    <a:pt x="2209878" y="1"/>
                  </a:lnTo>
                  <a:close/>
                </a:path>
              </a:pathLst>
            </a:custGeom>
          </p:spPr>
          <p:style>
            <a:lnRef idx="2">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txBody>
            <a:bodyPr spcFirstLastPara="0" vert="horz" wrap="square" lIns="419373" tIns="1642268" rIns="102871" bIns="15902" numCol="1" spcCol="1270" anchor="ctr" anchorCtr="0">
              <a:no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Importance of social security also envisioned in the SDGs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DBDFDDF-7F20-4887-9DE4-038F0E9826EB}"/>
                </a:ext>
              </a:extLst>
            </p:cNvPr>
            <p:cNvPicPr>
              <a:picLocks noChangeAspect="1"/>
            </p:cNvPicPr>
            <p:nvPr/>
          </p:nvPicPr>
          <p:blipFill>
            <a:blip r:embed="rId2"/>
            <a:stretch>
              <a:fillRect/>
            </a:stretch>
          </p:blipFill>
          <p:spPr>
            <a:xfrm>
              <a:off x="8870155" y="4104935"/>
              <a:ext cx="1614787" cy="2374173"/>
            </a:xfrm>
            <a:prstGeom prst="rect">
              <a:avLst/>
            </a:prstGeom>
          </p:spPr>
        </p:pic>
      </p:grpSp>
    </p:spTree>
    <p:extLst>
      <p:ext uri="{BB962C8B-B14F-4D97-AF65-F5344CB8AC3E}">
        <p14:creationId xmlns:p14="http://schemas.microsoft.com/office/powerpoint/2010/main" val="13446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86F7A-8546-90DB-F764-25BBE73123DE}"/>
              </a:ext>
            </a:extLst>
          </p:cNvPr>
          <p:cNvSpPr>
            <a:spLocks noGrp="1"/>
          </p:cNvSpPr>
          <p:nvPr>
            <p:ph type="title"/>
          </p:nvPr>
        </p:nvSpPr>
        <p:spPr>
          <a:xfrm>
            <a:off x="838200" y="365125"/>
            <a:ext cx="10515600" cy="712113"/>
          </a:xfrm>
        </p:spPr>
        <p:txBody>
          <a:bodyPr>
            <a:normAutofit/>
          </a:bodyPr>
          <a:lstStyle/>
          <a:p>
            <a:r>
              <a:rPr lang="en-GB" sz="2600" b="1" dirty="0">
                <a:solidFill>
                  <a:srgbClr val="000066"/>
                </a:solidFill>
                <a:latin typeface="Helvetica" panose="020B0604020202020204" pitchFamily="34" charset="0"/>
              </a:rPr>
              <a:t>Social protection staircase</a:t>
            </a:r>
          </a:p>
        </p:txBody>
      </p:sp>
      <p:pic>
        <p:nvPicPr>
          <p:cNvPr id="4" name="Content Placeholder 3">
            <a:extLst>
              <a:ext uri="{FF2B5EF4-FFF2-40B4-BE49-F238E27FC236}">
                <a16:creationId xmlns:a16="http://schemas.microsoft.com/office/drawing/2014/main" id="{0C726BAC-8125-9E4E-9D10-89EBB37D3D01}"/>
              </a:ext>
            </a:extLst>
          </p:cNvPr>
          <p:cNvPicPr>
            <a:picLocks noGrp="1" noChangeAspect="1"/>
          </p:cNvPicPr>
          <p:nvPr>
            <p:ph idx="1"/>
          </p:nvPr>
        </p:nvPicPr>
        <p:blipFill>
          <a:blip r:embed="rId2"/>
          <a:stretch>
            <a:fillRect/>
          </a:stretch>
        </p:blipFill>
        <p:spPr>
          <a:xfrm>
            <a:off x="1295400" y="1077238"/>
            <a:ext cx="9601200" cy="5064006"/>
          </a:xfrm>
          <a:prstGeom prst="rect">
            <a:avLst/>
          </a:prstGeom>
        </p:spPr>
      </p:pic>
      <p:sp>
        <p:nvSpPr>
          <p:cNvPr id="5" name="TextBox 4">
            <a:extLst>
              <a:ext uri="{FF2B5EF4-FFF2-40B4-BE49-F238E27FC236}">
                <a16:creationId xmlns:a16="http://schemas.microsoft.com/office/drawing/2014/main" id="{CE139908-6448-5693-F795-BCEDF9C23F86}"/>
              </a:ext>
            </a:extLst>
          </p:cNvPr>
          <p:cNvSpPr txBox="1"/>
          <p:nvPr/>
        </p:nvSpPr>
        <p:spPr>
          <a:xfrm>
            <a:off x="5010764" y="6280296"/>
            <a:ext cx="2628926" cy="338554"/>
          </a:xfrm>
          <a:prstGeom prst="rect">
            <a:avLst/>
          </a:prstGeom>
          <a:noFill/>
        </p:spPr>
        <p:txBody>
          <a:bodyPr wrap="none" rtlCol="0">
            <a:spAutoFit/>
          </a:bodyPr>
          <a:lstStyle/>
          <a:p>
            <a:pPr algn="ctr"/>
            <a:r>
              <a:rPr lang="en-GB" sz="1600" b="1" dirty="0"/>
              <a:t>ILO’s Social Protection Floors</a:t>
            </a:r>
          </a:p>
        </p:txBody>
      </p:sp>
    </p:spTree>
    <p:extLst>
      <p:ext uri="{BB962C8B-B14F-4D97-AF65-F5344CB8AC3E}">
        <p14:creationId xmlns:p14="http://schemas.microsoft.com/office/powerpoint/2010/main" val="217822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958C-544B-0D3B-BB2E-807F2AE54A15}"/>
              </a:ext>
            </a:extLst>
          </p:cNvPr>
          <p:cNvSpPr>
            <a:spLocks noGrp="1"/>
          </p:cNvSpPr>
          <p:nvPr>
            <p:ph type="title"/>
          </p:nvPr>
        </p:nvSpPr>
        <p:spPr>
          <a:xfrm>
            <a:off x="838200" y="77424"/>
            <a:ext cx="10515600" cy="575401"/>
          </a:xfrm>
        </p:spPr>
        <p:txBody>
          <a:bodyPr>
            <a:normAutofit/>
          </a:bodyPr>
          <a:lstStyle/>
          <a:p>
            <a:r>
              <a:rPr lang="en-GB" sz="2600" b="1" dirty="0">
                <a:solidFill>
                  <a:srgbClr val="000066"/>
                </a:solidFill>
                <a:latin typeface="Helvetica" panose="020B0604020202020204" pitchFamily="34" charset="0"/>
              </a:rPr>
              <a:t>Lifecycle risks </a:t>
            </a:r>
          </a:p>
        </p:txBody>
      </p:sp>
      <p:pic>
        <p:nvPicPr>
          <p:cNvPr id="4" name="Content Placeholder 3">
            <a:extLst>
              <a:ext uri="{FF2B5EF4-FFF2-40B4-BE49-F238E27FC236}">
                <a16:creationId xmlns:a16="http://schemas.microsoft.com/office/drawing/2014/main" id="{33A7A08F-A973-AFAB-02D0-C09C73A7435E}"/>
              </a:ext>
            </a:extLst>
          </p:cNvPr>
          <p:cNvPicPr>
            <a:picLocks noGrp="1" noChangeAspect="1"/>
          </p:cNvPicPr>
          <p:nvPr>
            <p:ph idx="1"/>
          </p:nvPr>
        </p:nvPicPr>
        <p:blipFill>
          <a:blip r:embed="rId2"/>
          <a:stretch>
            <a:fillRect/>
          </a:stretch>
        </p:blipFill>
        <p:spPr>
          <a:xfrm>
            <a:off x="967563" y="659357"/>
            <a:ext cx="10260417" cy="5539286"/>
          </a:xfrm>
          <a:prstGeom prst="rect">
            <a:avLst/>
          </a:prstGeom>
        </p:spPr>
      </p:pic>
      <p:sp>
        <p:nvSpPr>
          <p:cNvPr id="5" name="TextBox 4">
            <a:extLst>
              <a:ext uri="{FF2B5EF4-FFF2-40B4-BE49-F238E27FC236}">
                <a16:creationId xmlns:a16="http://schemas.microsoft.com/office/drawing/2014/main" id="{C10306CC-EAA3-9667-946B-284A2B053B5D}"/>
              </a:ext>
            </a:extLst>
          </p:cNvPr>
          <p:cNvSpPr txBox="1"/>
          <p:nvPr/>
        </p:nvSpPr>
        <p:spPr>
          <a:xfrm>
            <a:off x="5235918" y="6280296"/>
            <a:ext cx="2178610" cy="369332"/>
          </a:xfrm>
          <a:prstGeom prst="rect">
            <a:avLst/>
          </a:prstGeom>
          <a:noFill/>
        </p:spPr>
        <p:txBody>
          <a:bodyPr wrap="none" rtlCol="0">
            <a:spAutoFit/>
          </a:bodyPr>
          <a:lstStyle/>
          <a:p>
            <a:pPr algn="ctr"/>
            <a:r>
              <a:rPr lang="en-GB" dirty="0"/>
              <a:t>Source: Hasan (2020)</a:t>
            </a:r>
          </a:p>
        </p:txBody>
      </p:sp>
    </p:spTree>
    <p:extLst>
      <p:ext uri="{BB962C8B-B14F-4D97-AF65-F5344CB8AC3E}">
        <p14:creationId xmlns:p14="http://schemas.microsoft.com/office/powerpoint/2010/main" val="159237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04A075-026C-1F09-65B3-AABE5BA50BC7}"/>
              </a:ext>
            </a:extLst>
          </p:cNvPr>
          <p:cNvSpPr>
            <a:spLocks noGrp="1"/>
          </p:cNvSpPr>
          <p:nvPr>
            <p:ph type="title"/>
          </p:nvPr>
        </p:nvSpPr>
        <p:spPr>
          <a:xfrm>
            <a:off x="643465" y="178189"/>
            <a:ext cx="10905066" cy="547627"/>
          </a:xfrm>
        </p:spPr>
        <p:txBody>
          <a:bodyPr>
            <a:normAutofit fontScale="90000"/>
          </a:bodyPr>
          <a:lstStyle/>
          <a:p>
            <a:r>
              <a:rPr lang="en-GB" sz="3600" b="1" dirty="0">
                <a:latin typeface="Helvetica" panose="020B0604020202020204" pitchFamily="34" charset="0"/>
              </a:rPr>
              <a:t>Evolution of SP in Bangladesh</a:t>
            </a:r>
          </a:p>
        </p:txBody>
      </p:sp>
      <p:sp>
        <p:nvSpPr>
          <p:cNvPr id="3" name="Content Placeholder 2">
            <a:extLst>
              <a:ext uri="{FF2B5EF4-FFF2-40B4-BE49-F238E27FC236}">
                <a16:creationId xmlns:a16="http://schemas.microsoft.com/office/drawing/2014/main" id="{1F6868CF-7C38-81C3-7A91-B10CC60478C7}"/>
              </a:ext>
            </a:extLst>
          </p:cNvPr>
          <p:cNvSpPr>
            <a:spLocks noGrp="1"/>
          </p:cNvSpPr>
          <p:nvPr>
            <p:ph idx="1"/>
          </p:nvPr>
        </p:nvSpPr>
        <p:spPr>
          <a:xfrm>
            <a:off x="327349" y="1020244"/>
            <a:ext cx="4841810" cy="4702534"/>
          </a:xfrm>
        </p:spPr>
        <p:txBody>
          <a:bodyPr>
            <a:noAutofit/>
          </a:bodyPr>
          <a:lstStyle/>
          <a:p>
            <a:pPr lvl="0"/>
            <a:r>
              <a:rPr lang="en-GB" sz="1800" b="1" dirty="0">
                <a:latin typeface="Helvetica" panose="020B0604020202020204" pitchFamily="34" charset="0"/>
                <a:cs typeface="Helvetica" panose="020B0604020202020204" pitchFamily="34" charset="0"/>
              </a:rPr>
              <a:t>1970s -</a:t>
            </a:r>
            <a:r>
              <a:rPr lang="en-GB" sz="1400" dirty="0">
                <a:latin typeface="Helvetica" panose="020B0604020202020204" pitchFamily="34" charset="0"/>
                <a:cs typeface="Helvetica" panose="020B0604020202020204" pitchFamily="34" charset="0"/>
              </a:rPr>
              <a:t> the focus of social security programmes was relief work and vulnerable group feeding. </a:t>
            </a:r>
            <a:endParaRPr lang="en-US" sz="1400" dirty="0">
              <a:latin typeface="Helvetica" panose="020B0604020202020204" pitchFamily="34" charset="0"/>
              <a:cs typeface="Helvetica" panose="020B0604020202020204" pitchFamily="34" charset="0"/>
            </a:endParaRPr>
          </a:p>
          <a:p>
            <a:pPr lvl="0"/>
            <a:r>
              <a:rPr lang="en-GB" sz="1600" b="1" dirty="0">
                <a:latin typeface="Helvetica" panose="020B0604020202020204" pitchFamily="34" charset="0"/>
                <a:cs typeface="Helvetica" panose="020B0604020202020204" pitchFamily="34" charset="0"/>
              </a:rPr>
              <a:t>1980s</a:t>
            </a:r>
            <a:r>
              <a:rPr lang="en-GB" sz="1400" dirty="0">
                <a:latin typeface="Helvetica" panose="020B0604020202020204" pitchFamily="34" charset="0"/>
                <a:cs typeface="Helvetica" panose="020B0604020202020204" pitchFamily="34" charset="0"/>
              </a:rPr>
              <a:t> </a:t>
            </a:r>
            <a:r>
              <a:rPr lang="en-GB" sz="1400" b="1" dirty="0">
                <a:latin typeface="Helvetica" panose="020B0604020202020204" pitchFamily="34" charset="0"/>
                <a:cs typeface="Helvetica" panose="020B0604020202020204" pitchFamily="34" charset="0"/>
              </a:rPr>
              <a:t>- </a:t>
            </a:r>
            <a:r>
              <a:rPr lang="en-GB" sz="1400" dirty="0">
                <a:latin typeface="Helvetica" panose="020B0604020202020204" pitchFamily="34" charset="0"/>
                <a:cs typeface="Helvetica" panose="020B0604020202020204" pitchFamily="34" charset="0"/>
              </a:rPr>
              <a:t>mainly disaster response and relief operation. </a:t>
            </a:r>
            <a:endParaRPr lang="en-US" sz="1400" dirty="0">
              <a:latin typeface="Helvetica" panose="020B0604020202020204" pitchFamily="34" charset="0"/>
              <a:cs typeface="Helvetica" panose="020B0604020202020204" pitchFamily="34" charset="0"/>
            </a:endParaRPr>
          </a:p>
          <a:p>
            <a:pPr lvl="0"/>
            <a:r>
              <a:rPr lang="en-GB" sz="1600" b="1" dirty="0">
                <a:latin typeface="Helvetica" panose="020B0604020202020204" pitchFamily="34" charset="0"/>
                <a:cs typeface="Helvetica" panose="020B0604020202020204" pitchFamily="34" charset="0"/>
              </a:rPr>
              <a:t>1990s</a:t>
            </a:r>
            <a:r>
              <a:rPr lang="en-GB" sz="1400" dirty="0">
                <a:latin typeface="Helvetica" panose="020B0604020202020204" pitchFamily="34" charset="0"/>
                <a:cs typeface="Helvetica" panose="020B0604020202020204" pitchFamily="34" charset="0"/>
              </a:rPr>
              <a:t>, programmes were taken to provide support to special groups like elderly, widows and people with disability. These programmes were often supported by the development partners and NGOs. The provision of cash transfer was widely introduced in these programmes. </a:t>
            </a:r>
            <a:endParaRPr lang="en-US" sz="1400" dirty="0">
              <a:latin typeface="Helvetica" panose="020B0604020202020204" pitchFamily="34" charset="0"/>
              <a:cs typeface="Helvetica" panose="020B0604020202020204" pitchFamily="34" charset="0"/>
            </a:endParaRPr>
          </a:p>
          <a:p>
            <a:pPr lvl="0"/>
            <a:r>
              <a:rPr lang="en-GB" sz="1600" b="1" dirty="0">
                <a:latin typeface="Helvetica" panose="020B0604020202020204" pitchFamily="34" charset="0"/>
                <a:cs typeface="Helvetica" panose="020B0604020202020204" pitchFamily="34" charset="0"/>
              </a:rPr>
              <a:t>2000s -</a:t>
            </a:r>
            <a:r>
              <a:rPr lang="en-GB" sz="1400" dirty="0">
                <a:latin typeface="Helvetica" panose="020B0604020202020204" pitchFamily="34" charset="0"/>
                <a:cs typeface="Helvetica" panose="020B0604020202020204" pitchFamily="34" charset="0"/>
              </a:rPr>
              <a:t> numerous social safety net programmes to support different types of risks and vulnerabilities. These safety net programmes were often reinforced with graduation programmes to bring the poor sustainably out of poverty. </a:t>
            </a:r>
            <a:endParaRPr lang="en-US" sz="1400" dirty="0">
              <a:latin typeface="Helvetica" panose="020B0604020202020204" pitchFamily="34" charset="0"/>
              <a:cs typeface="Helvetica" panose="020B0604020202020204" pitchFamily="34" charset="0"/>
            </a:endParaRPr>
          </a:p>
          <a:p>
            <a:pPr lvl="0"/>
            <a:r>
              <a:rPr lang="en-GB" sz="1600" b="1" dirty="0">
                <a:latin typeface="Helvetica" panose="020B0604020202020204" pitchFamily="34" charset="0"/>
                <a:cs typeface="Helvetica" panose="020B0604020202020204" pitchFamily="34" charset="0"/>
              </a:rPr>
              <a:t>2015</a:t>
            </a:r>
            <a:r>
              <a:rPr lang="en-GB" sz="1400" dirty="0">
                <a:latin typeface="Helvetica" panose="020B0604020202020204" pitchFamily="34" charset="0"/>
                <a:cs typeface="Helvetica" panose="020B0604020202020204" pitchFamily="34" charset="0"/>
              </a:rPr>
              <a:t>- Bangladesh adopted lifecycle based strategic and comprehensive approach to social protection</a:t>
            </a:r>
            <a:endParaRPr lang="en-US" sz="1400" dirty="0">
              <a:latin typeface="Helvetica" panose="020B0604020202020204" pitchFamily="34" charset="0"/>
              <a:cs typeface="Helvetica" panose="020B0604020202020204" pitchFamily="34" charset="0"/>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764F78AD-02B1-72B8-32D0-B13A2FA6D872}"/>
              </a:ext>
            </a:extLst>
          </p:cNvPr>
          <p:cNvPicPr>
            <a:picLocks noChangeAspect="1"/>
          </p:cNvPicPr>
          <p:nvPr/>
        </p:nvPicPr>
        <p:blipFill>
          <a:blip r:embed="rId2"/>
          <a:stretch>
            <a:fillRect/>
          </a:stretch>
        </p:blipFill>
        <p:spPr>
          <a:xfrm>
            <a:off x="5452432" y="1561332"/>
            <a:ext cx="6253212" cy="4048955"/>
          </a:xfrm>
          <a:prstGeom prst="rect">
            <a:avLst/>
          </a:prstGeom>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38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0001C-4879-089B-F78E-600FC835EF35}"/>
              </a:ext>
            </a:extLst>
          </p:cNvPr>
          <p:cNvSpPr>
            <a:spLocks noGrp="1"/>
          </p:cNvSpPr>
          <p:nvPr>
            <p:ph type="title"/>
          </p:nvPr>
        </p:nvSpPr>
        <p:spPr>
          <a:xfrm>
            <a:off x="838200" y="178921"/>
            <a:ext cx="10515600" cy="668545"/>
          </a:xfrm>
        </p:spPr>
        <p:txBody>
          <a:bodyPr>
            <a:normAutofit/>
          </a:bodyPr>
          <a:lstStyle/>
          <a:p>
            <a:r>
              <a:rPr lang="en-GB" sz="2600" b="1" dirty="0">
                <a:solidFill>
                  <a:srgbClr val="000066"/>
                </a:solidFill>
                <a:latin typeface="Helvetica" panose="020B0604020202020204" pitchFamily="34" charset="0"/>
              </a:rPr>
              <a:t>National Social Security Strategy (NSSS), 2015</a:t>
            </a:r>
          </a:p>
        </p:txBody>
      </p:sp>
      <p:sp>
        <p:nvSpPr>
          <p:cNvPr id="3" name="Content Placeholder 2">
            <a:extLst>
              <a:ext uri="{FF2B5EF4-FFF2-40B4-BE49-F238E27FC236}">
                <a16:creationId xmlns:a16="http://schemas.microsoft.com/office/drawing/2014/main" id="{EC679EA7-4FD3-1CAF-12A5-78B235A0A4B2}"/>
              </a:ext>
            </a:extLst>
          </p:cNvPr>
          <p:cNvSpPr>
            <a:spLocks noGrp="1"/>
          </p:cNvSpPr>
          <p:nvPr>
            <p:ph idx="1"/>
          </p:nvPr>
        </p:nvSpPr>
        <p:spPr>
          <a:xfrm>
            <a:off x="838200" y="1272209"/>
            <a:ext cx="10515600" cy="4904754"/>
          </a:xfrm>
        </p:spPr>
        <p:txBody>
          <a:bodyPr/>
          <a:lstStyle/>
          <a:p>
            <a:pPr marL="0" indent="0">
              <a:buNone/>
            </a:pPr>
            <a:r>
              <a:rPr lang="en-GB" dirty="0"/>
              <a:t>Paradigm shift: from ad hoc social safety nets to lifecycle based social security </a:t>
            </a:r>
          </a:p>
        </p:txBody>
      </p:sp>
      <p:pic>
        <p:nvPicPr>
          <p:cNvPr id="4" name="Content Placeholder 3">
            <a:extLst>
              <a:ext uri="{FF2B5EF4-FFF2-40B4-BE49-F238E27FC236}">
                <a16:creationId xmlns:a16="http://schemas.microsoft.com/office/drawing/2014/main" id="{555AC8F4-7673-B018-D7DC-E58275B0F985}"/>
              </a:ext>
            </a:extLst>
          </p:cNvPr>
          <p:cNvPicPr>
            <a:picLocks noChangeAspect="1"/>
          </p:cNvPicPr>
          <p:nvPr/>
        </p:nvPicPr>
        <p:blipFill>
          <a:blip r:embed="rId2"/>
          <a:stretch>
            <a:fillRect/>
          </a:stretch>
        </p:blipFill>
        <p:spPr>
          <a:xfrm>
            <a:off x="1020726" y="2121694"/>
            <a:ext cx="9761574" cy="3759200"/>
          </a:xfrm>
          <a:prstGeom prst="rect">
            <a:avLst/>
          </a:prstGeom>
        </p:spPr>
      </p:pic>
      <p:sp>
        <p:nvSpPr>
          <p:cNvPr id="5" name="TextBox 4">
            <a:extLst>
              <a:ext uri="{FF2B5EF4-FFF2-40B4-BE49-F238E27FC236}">
                <a16:creationId xmlns:a16="http://schemas.microsoft.com/office/drawing/2014/main" id="{254F3223-8992-D4E5-3F71-7AEC8D170FAC}"/>
              </a:ext>
            </a:extLst>
          </p:cNvPr>
          <p:cNvSpPr txBox="1"/>
          <p:nvPr/>
        </p:nvSpPr>
        <p:spPr>
          <a:xfrm>
            <a:off x="5458350" y="6280296"/>
            <a:ext cx="1733744" cy="307777"/>
          </a:xfrm>
          <a:prstGeom prst="rect">
            <a:avLst/>
          </a:prstGeom>
          <a:noFill/>
        </p:spPr>
        <p:txBody>
          <a:bodyPr wrap="none" rtlCol="0">
            <a:spAutoFit/>
          </a:bodyPr>
          <a:lstStyle/>
          <a:p>
            <a:pPr algn="ctr"/>
            <a:r>
              <a:rPr lang="en-GB" sz="1400" dirty="0"/>
              <a:t>Source: Hasan (2020)</a:t>
            </a:r>
          </a:p>
        </p:txBody>
      </p:sp>
    </p:spTree>
    <p:extLst>
      <p:ext uri="{BB962C8B-B14F-4D97-AF65-F5344CB8AC3E}">
        <p14:creationId xmlns:p14="http://schemas.microsoft.com/office/powerpoint/2010/main" val="53509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775F-EF0B-C0D1-2736-38052C6C64FA}"/>
              </a:ext>
            </a:extLst>
          </p:cNvPr>
          <p:cNvSpPr>
            <a:spLocks noGrp="1"/>
          </p:cNvSpPr>
          <p:nvPr>
            <p:ph type="title"/>
          </p:nvPr>
        </p:nvSpPr>
        <p:spPr>
          <a:xfrm>
            <a:off x="838200" y="39449"/>
            <a:ext cx="10515600" cy="812322"/>
          </a:xfrm>
        </p:spPr>
        <p:txBody>
          <a:bodyPr>
            <a:normAutofit/>
          </a:bodyPr>
          <a:lstStyle/>
          <a:p>
            <a:r>
              <a:rPr lang="en-GB" sz="3200" b="1" dirty="0">
                <a:solidFill>
                  <a:schemeClr val="accent1">
                    <a:lumMod val="75000"/>
                  </a:schemeClr>
                </a:solidFill>
                <a:latin typeface="Helvetica" panose="020B0604020202020204" pitchFamily="34" charset="0"/>
              </a:rPr>
              <a:t>NSSS 2015: Core lifecycle programmes</a:t>
            </a:r>
          </a:p>
        </p:txBody>
      </p:sp>
      <p:pic>
        <p:nvPicPr>
          <p:cNvPr id="4" name="Content Placeholder 3">
            <a:extLst>
              <a:ext uri="{FF2B5EF4-FFF2-40B4-BE49-F238E27FC236}">
                <a16:creationId xmlns:a16="http://schemas.microsoft.com/office/drawing/2014/main" id="{4C39402A-CA1B-CE0F-73E7-941CC4574A50}"/>
              </a:ext>
            </a:extLst>
          </p:cNvPr>
          <p:cNvPicPr>
            <a:picLocks noGrp="1" noChangeAspect="1"/>
          </p:cNvPicPr>
          <p:nvPr>
            <p:ph idx="1"/>
          </p:nvPr>
        </p:nvPicPr>
        <p:blipFill>
          <a:blip r:embed="rId2"/>
          <a:stretch>
            <a:fillRect/>
          </a:stretch>
        </p:blipFill>
        <p:spPr>
          <a:xfrm>
            <a:off x="838200" y="989013"/>
            <a:ext cx="10515599" cy="5187950"/>
          </a:xfrm>
          <a:prstGeom prst="rect">
            <a:avLst/>
          </a:prstGeom>
        </p:spPr>
      </p:pic>
    </p:spTree>
    <p:extLst>
      <p:ext uri="{BB962C8B-B14F-4D97-AF65-F5344CB8AC3E}">
        <p14:creationId xmlns:p14="http://schemas.microsoft.com/office/powerpoint/2010/main" val="4159163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818</TotalTime>
  <Words>2024</Words>
  <Application>Microsoft Office PowerPoint</Application>
  <PresentationFormat>Widescreen</PresentationFormat>
  <Paragraphs>222</Paragraphs>
  <Slides>32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Helvetica</vt:lpstr>
      <vt:lpstr>Symbol</vt:lpstr>
      <vt:lpstr>Office Theme</vt:lpstr>
      <vt:lpstr>1_Office Theme</vt:lpstr>
      <vt:lpstr>2_Office Theme</vt:lpstr>
      <vt:lpstr>Social Protection Polices and Institutional Framework in Bangladesh</vt:lpstr>
      <vt:lpstr>Social protection is concerned with preventing, managing, and overcoming situations that adversely affect people’s well-being.</vt:lpstr>
      <vt:lpstr>Why do we need Social Protection?</vt:lpstr>
      <vt:lpstr>Ensuring social security for is well-articulated in various human and UN legal instruments as well as Sustainable Development Goals.</vt:lpstr>
      <vt:lpstr>Social protection staircase</vt:lpstr>
      <vt:lpstr>Lifecycle risks </vt:lpstr>
      <vt:lpstr>Evolution of SP in Bangladesh</vt:lpstr>
      <vt:lpstr>National Social Security Strategy (NSSS), 2015</vt:lpstr>
      <vt:lpstr>NSSS 2015: Core lifecycle programmes</vt:lpstr>
      <vt:lpstr>Group Exercise </vt:lpstr>
      <vt:lpstr>Trends in social protection spending in Bangladesh</vt:lpstr>
      <vt:lpstr>Social protection spending: Too thinly spread over too many programmes</vt:lpstr>
      <vt:lpstr>Old age allowance: Comprehensive to universal </vt:lpstr>
      <vt:lpstr>Policy discussion </vt:lpstr>
      <vt:lpstr>Social spending in OECD countries – avg. 20% of GDP.</vt:lpstr>
      <vt:lpstr>Different types of social protection </vt:lpstr>
      <vt:lpstr>PowerPoint Presentation</vt:lpstr>
      <vt:lpstr>The National Social Security Strategy, adopted in 2015, called for establishing a National Social Insurance Scheme (NSIS)</vt:lpstr>
      <vt:lpstr>NSIS and It’s components</vt:lpstr>
      <vt:lpstr>A form of social security designed to protect income-earners and their families against a reduction or loss of income as well as guard them from falling into vulnerabilities and poverty in the events of exposure to risks i.e., health risks, accidents, unemployment, old age etc.   Principle: solidarity and risk-pooling   </vt:lpstr>
      <vt:lpstr>Group Exercise </vt:lpstr>
      <vt:lpstr>Major programmatic reforms introduced by NSSS 2015</vt:lpstr>
      <vt:lpstr>Stocktaking the Progress Made on Programmatic Reforms</vt:lpstr>
      <vt:lpstr>A Summary of Performance: Programmatic Reforms</vt:lpstr>
      <vt:lpstr>Programmatic Reforms: Off-track/On-track Indicators</vt:lpstr>
      <vt:lpstr>Institutional reforms as per the National Social Security Strategy, 2015</vt:lpstr>
      <vt:lpstr>High targeting errors in social protection coverage</vt:lpstr>
      <vt:lpstr>Summary findings from Midterm Progress Review on institutional reforms</vt:lpstr>
      <vt:lpstr>Findings from Midterm Progress Review: Off-track/On-track Indicators as set out in the Nation Action Plan Phase-I (2016-2021)</vt:lpstr>
      <vt:lpstr>Inadequate and weak institutional capacities</vt:lpstr>
      <vt:lpstr>Policy discussion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Protection Polices and Institutional Framework in Bangladesh</dc:title>
  <dc:creator>Emran Hasan</dc:creator>
  <cp:lastModifiedBy>M.A. Razzaque</cp:lastModifiedBy>
  <cp:revision>63</cp:revision>
  <dcterms:created xsi:type="dcterms:W3CDTF">2022-11-05T08:13:12Z</dcterms:created>
  <dcterms:modified xsi:type="dcterms:W3CDTF">2022-11-07T02:01:56Z</dcterms:modified>
</cp:coreProperties>
</file>